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65.png"/><Relationship Id="rId19" Type="http://schemas.openxmlformats.org/officeDocument/2006/relationships/image" Target="../media/image266.png"/><Relationship Id="rId20" Type="http://schemas.openxmlformats.org/officeDocument/2006/relationships/image" Target="../media/image267.png"/><Relationship Id="rId21" Type="http://schemas.openxmlformats.org/officeDocument/2006/relationships/image" Target="../media/image268.png"/><Relationship Id="rId22" Type="http://schemas.openxmlformats.org/officeDocument/2006/relationships/image" Target="../media/image269.png"/><Relationship Id="rId23" Type="http://schemas.openxmlformats.org/officeDocument/2006/relationships/image" Target="../media/image27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Relationship Id="rId17" Type="http://schemas.openxmlformats.org/officeDocument/2006/relationships/image" Target="../media/image286.png"/><Relationship Id="rId18" Type="http://schemas.openxmlformats.org/officeDocument/2006/relationships/image" Target="../media/image287.png"/><Relationship Id="rId19" Type="http://schemas.openxmlformats.org/officeDocument/2006/relationships/image" Target="../media/image288.png"/><Relationship Id="rId20" Type="http://schemas.openxmlformats.org/officeDocument/2006/relationships/image" Target="../media/image289.png"/><Relationship Id="rId21" Type="http://schemas.openxmlformats.org/officeDocument/2006/relationships/image" Target="../media/image290.png"/><Relationship Id="rId22" Type="http://schemas.openxmlformats.org/officeDocument/2006/relationships/image" Target="../media/image291.png"/><Relationship Id="rId23" Type="http://schemas.openxmlformats.org/officeDocument/2006/relationships/image" Target="../media/image29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309.png"/><Relationship Id="rId19" Type="http://schemas.openxmlformats.org/officeDocument/2006/relationships/image" Target="../media/image310.png"/><Relationship Id="rId20" Type="http://schemas.openxmlformats.org/officeDocument/2006/relationships/image" Target="../media/image31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3" Type="http://schemas.openxmlformats.org/officeDocument/2006/relationships/image" Target="../media/image323.png"/><Relationship Id="rId14" Type="http://schemas.openxmlformats.org/officeDocument/2006/relationships/image" Target="../media/image324.png"/><Relationship Id="rId15" Type="http://schemas.openxmlformats.org/officeDocument/2006/relationships/image" Target="../media/image325.png"/><Relationship Id="rId16" Type="http://schemas.openxmlformats.org/officeDocument/2006/relationships/image" Target="../media/image326.png"/><Relationship Id="rId17" Type="http://schemas.openxmlformats.org/officeDocument/2006/relationships/image" Target="../media/image327.png"/><Relationship Id="rId18" Type="http://schemas.openxmlformats.org/officeDocument/2006/relationships/image" Target="../media/image3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44.png"/><Relationship Id="rId18" Type="http://schemas.openxmlformats.org/officeDocument/2006/relationships/image" Target="../media/image3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355.png"/><Relationship Id="rId12" Type="http://schemas.openxmlformats.org/officeDocument/2006/relationships/image" Target="../media/image356.png"/><Relationship Id="rId13" Type="http://schemas.openxmlformats.org/officeDocument/2006/relationships/image" Target="../media/image357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Relationship Id="rId16" Type="http://schemas.openxmlformats.org/officeDocument/2006/relationships/image" Target="../media/image360.png"/><Relationship Id="rId17" Type="http://schemas.openxmlformats.org/officeDocument/2006/relationships/image" Target="../media/image361.png"/><Relationship Id="rId18" Type="http://schemas.openxmlformats.org/officeDocument/2006/relationships/image" Target="../media/image362.png"/><Relationship Id="rId19" Type="http://schemas.openxmlformats.org/officeDocument/2006/relationships/image" Target="../media/image363.png"/><Relationship Id="rId20" Type="http://schemas.openxmlformats.org/officeDocument/2006/relationships/image" Target="../media/image364.png"/><Relationship Id="rId21" Type="http://schemas.openxmlformats.org/officeDocument/2006/relationships/image" Target="../media/image365.png"/><Relationship Id="rId22" Type="http://schemas.openxmlformats.org/officeDocument/2006/relationships/image" Target="../media/image36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image" Target="../media/image376.png"/><Relationship Id="rId12" Type="http://schemas.openxmlformats.org/officeDocument/2006/relationships/image" Target="../media/image377.png"/><Relationship Id="rId13" Type="http://schemas.openxmlformats.org/officeDocument/2006/relationships/image" Target="../media/image378.png"/><Relationship Id="rId14" Type="http://schemas.openxmlformats.org/officeDocument/2006/relationships/image" Target="../media/image379.png"/><Relationship Id="rId15" Type="http://schemas.openxmlformats.org/officeDocument/2006/relationships/image" Target="../media/image380.png"/><Relationship Id="rId16" Type="http://schemas.openxmlformats.org/officeDocument/2006/relationships/image" Target="../media/image381.png"/><Relationship Id="rId17" Type="http://schemas.openxmlformats.org/officeDocument/2006/relationships/image" Target="../media/image382.png"/><Relationship Id="rId18" Type="http://schemas.openxmlformats.org/officeDocument/2006/relationships/image" Target="../media/image383.png"/><Relationship Id="rId19" Type="http://schemas.openxmlformats.org/officeDocument/2006/relationships/image" Target="../media/image384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394.png"/><Relationship Id="rId8" Type="http://schemas.openxmlformats.org/officeDocument/2006/relationships/image" Target="../media/image395.png"/><Relationship Id="rId9" Type="http://schemas.openxmlformats.org/officeDocument/2006/relationships/image" Target="../media/image396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399.png"/><Relationship Id="rId13" Type="http://schemas.openxmlformats.org/officeDocument/2006/relationships/image" Target="../media/image400.png"/><Relationship Id="rId14" Type="http://schemas.openxmlformats.org/officeDocument/2006/relationships/image" Target="../media/image401.png"/><Relationship Id="rId15" Type="http://schemas.openxmlformats.org/officeDocument/2006/relationships/image" Target="../media/image402.png"/><Relationship Id="rId16" Type="http://schemas.openxmlformats.org/officeDocument/2006/relationships/image" Target="../media/image403.png"/><Relationship Id="rId17" Type="http://schemas.openxmlformats.org/officeDocument/2006/relationships/image" Target="../media/image404.png"/><Relationship Id="rId18" Type="http://schemas.openxmlformats.org/officeDocument/2006/relationships/image" Target="../media/image405.png"/><Relationship Id="rId19" Type="http://schemas.openxmlformats.org/officeDocument/2006/relationships/image" Target="../media/image406.png"/><Relationship Id="rId20" Type="http://schemas.openxmlformats.org/officeDocument/2006/relationships/image" Target="../media/image407.png"/><Relationship Id="rId21" Type="http://schemas.openxmlformats.org/officeDocument/2006/relationships/image" Target="../media/image408.png"/><Relationship Id="rId22" Type="http://schemas.openxmlformats.org/officeDocument/2006/relationships/image" Target="../media/image409.png"/><Relationship Id="rId23" Type="http://schemas.openxmlformats.org/officeDocument/2006/relationships/image" Target="../media/image41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Relationship Id="rId10" Type="http://schemas.openxmlformats.org/officeDocument/2006/relationships/image" Target="../media/image419.png"/><Relationship Id="rId11" Type="http://schemas.openxmlformats.org/officeDocument/2006/relationships/image" Target="../media/image420.png"/><Relationship Id="rId12" Type="http://schemas.openxmlformats.org/officeDocument/2006/relationships/image" Target="../media/image421.png"/><Relationship Id="rId13" Type="http://schemas.openxmlformats.org/officeDocument/2006/relationships/image" Target="../media/image422.png"/><Relationship Id="rId14" Type="http://schemas.openxmlformats.org/officeDocument/2006/relationships/image" Target="../media/image423.png"/><Relationship Id="rId15" Type="http://schemas.openxmlformats.org/officeDocument/2006/relationships/image" Target="../media/image424.png"/><Relationship Id="rId16" Type="http://schemas.openxmlformats.org/officeDocument/2006/relationships/image" Target="../media/image425.png"/><Relationship Id="rId17" Type="http://schemas.openxmlformats.org/officeDocument/2006/relationships/image" Target="../media/image426.png"/><Relationship Id="rId18" Type="http://schemas.openxmlformats.org/officeDocument/2006/relationships/image" Target="../media/image427.png"/><Relationship Id="rId19" Type="http://schemas.openxmlformats.org/officeDocument/2006/relationships/image" Target="../media/image428.png"/><Relationship Id="rId20" Type="http://schemas.openxmlformats.org/officeDocument/2006/relationships/image" Target="../media/image429.png"/><Relationship Id="rId21" Type="http://schemas.openxmlformats.org/officeDocument/2006/relationships/image" Target="../media/image430.png"/><Relationship Id="rId22" Type="http://schemas.openxmlformats.org/officeDocument/2006/relationships/image" Target="../media/image431.png"/><Relationship Id="rId23" Type="http://schemas.openxmlformats.org/officeDocument/2006/relationships/image" Target="../media/image43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Relationship Id="rId15" Type="http://schemas.openxmlformats.org/officeDocument/2006/relationships/image" Target="../media/image446.png"/><Relationship Id="rId16" Type="http://schemas.openxmlformats.org/officeDocument/2006/relationships/image" Target="../media/image447.png"/><Relationship Id="rId17" Type="http://schemas.openxmlformats.org/officeDocument/2006/relationships/image" Target="../media/image448.png"/><Relationship Id="rId18" Type="http://schemas.openxmlformats.org/officeDocument/2006/relationships/image" Target="../media/image449.png"/><Relationship Id="rId19" Type="http://schemas.openxmlformats.org/officeDocument/2006/relationships/image" Target="../media/image4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Relationship Id="rId25" Type="http://schemas.openxmlformats.org/officeDocument/2006/relationships/image" Target="../media/image46.png"/><Relationship Id="rId26" Type="http://schemas.openxmlformats.org/officeDocument/2006/relationships/image" Target="../media/image47.png"/><Relationship Id="rId27" Type="http://schemas.openxmlformats.org/officeDocument/2006/relationships/image" Target="../media/image48.png"/><Relationship Id="rId28" Type="http://schemas.openxmlformats.org/officeDocument/2006/relationships/image" Target="../media/image49.png"/><Relationship Id="rId29" Type="http://schemas.openxmlformats.org/officeDocument/2006/relationships/image" Target="../media/image50.png"/><Relationship Id="rId30" Type="http://schemas.openxmlformats.org/officeDocument/2006/relationships/image" Target="../media/image51.png"/><Relationship Id="rId31" Type="http://schemas.openxmlformats.org/officeDocument/2006/relationships/image" Target="../media/image52.png"/><Relationship Id="rId32" Type="http://schemas.openxmlformats.org/officeDocument/2006/relationships/image" Target="../media/image53.png"/><Relationship Id="rId33" Type="http://schemas.openxmlformats.org/officeDocument/2006/relationships/image" Target="../media/image54.png"/><Relationship Id="rId34" Type="http://schemas.openxmlformats.org/officeDocument/2006/relationships/image" Target="../media/image55.png"/><Relationship Id="rId35" Type="http://schemas.openxmlformats.org/officeDocument/2006/relationships/image" Target="../media/image56.png"/><Relationship Id="rId36" Type="http://schemas.openxmlformats.org/officeDocument/2006/relationships/image" Target="../media/image57.png"/><Relationship Id="rId37" Type="http://schemas.openxmlformats.org/officeDocument/2006/relationships/image" Target="../media/image58.png"/><Relationship Id="rId38" Type="http://schemas.openxmlformats.org/officeDocument/2006/relationships/image" Target="../media/image59.png"/><Relationship Id="rId39" Type="http://schemas.openxmlformats.org/officeDocument/2006/relationships/image" Target="../media/image6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Relationship Id="rId9" Type="http://schemas.openxmlformats.org/officeDocument/2006/relationships/image" Target="../media/image458.png"/><Relationship Id="rId10" Type="http://schemas.openxmlformats.org/officeDocument/2006/relationships/image" Target="../media/image459.png"/><Relationship Id="rId11" Type="http://schemas.openxmlformats.org/officeDocument/2006/relationships/image" Target="../media/image460.png"/><Relationship Id="rId12" Type="http://schemas.openxmlformats.org/officeDocument/2006/relationships/image" Target="../media/image461.png"/><Relationship Id="rId13" Type="http://schemas.openxmlformats.org/officeDocument/2006/relationships/image" Target="../media/image462.png"/><Relationship Id="rId14" Type="http://schemas.openxmlformats.org/officeDocument/2006/relationships/image" Target="../media/image463.png"/><Relationship Id="rId15" Type="http://schemas.openxmlformats.org/officeDocument/2006/relationships/image" Target="../media/image464.png"/><Relationship Id="rId16" Type="http://schemas.openxmlformats.org/officeDocument/2006/relationships/image" Target="../media/image465.png"/><Relationship Id="rId17" Type="http://schemas.openxmlformats.org/officeDocument/2006/relationships/image" Target="../media/image466.png"/><Relationship Id="rId18" Type="http://schemas.openxmlformats.org/officeDocument/2006/relationships/image" Target="../media/image467.png"/><Relationship Id="rId19" Type="http://schemas.openxmlformats.org/officeDocument/2006/relationships/image" Target="../media/image468.png"/><Relationship Id="rId20" Type="http://schemas.openxmlformats.org/officeDocument/2006/relationships/image" Target="../media/image469.png"/><Relationship Id="rId21" Type="http://schemas.openxmlformats.org/officeDocument/2006/relationships/image" Target="../media/image470.png"/><Relationship Id="rId22" Type="http://schemas.openxmlformats.org/officeDocument/2006/relationships/image" Target="../media/image471.png"/><Relationship Id="rId23" Type="http://schemas.openxmlformats.org/officeDocument/2006/relationships/image" Target="../media/image472.png"/><Relationship Id="rId24" Type="http://schemas.openxmlformats.org/officeDocument/2006/relationships/image" Target="../media/image473.png"/><Relationship Id="rId25" Type="http://schemas.openxmlformats.org/officeDocument/2006/relationships/image" Target="../media/image474.png"/><Relationship Id="rId26" Type="http://schemas.openxmlformats.org/officeDocument/2006/relationships/image" Target="../media/image475.png"/><Relationship Id="rId27" Type="http://schemas.openxmlformats.org/officeDocument/2006/relationships/image" Target="../media/image476.png"/><Relationship Id="rId28" Type="http://schemas.openxmlformats.org/officeDocument/2006/relationships/image" Target="../media/image477.png"/><Relationship Id="rId29" Type="http://schemas.openxmlformats.org/officeDocument/2006/relationships/image" Target="../media/image478.png"/><Relationship Id="rId30" Type="http://schemas.openxmlformats.org/officeDocument/2006/relationships/image" Target="../media/image479.png"/><Relationship Id="rId31" Type="http://schemas.openxmlformats.org/officeDocument/2006/relationships/image" Target="../media/image480.png"/><Relationship Id="rId32" Type="http://schemas.openxmlformats.org/officeDocument/2006/relationships/image" Target="../media/image48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84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489.png"/><Relationship Id="rId10" Type="http://schemas.openxmlformats.org/officeDocument/2006/relationships/image" Target="../media/image490.png"/><Relationship Id="rId11" Type="http://schemas.openxmlformats.org/officeDocument/2006/relationships/image" Target="../media/image491.png"/><Relationship Id="rId12" Type="http://schemas.openxmlformats.org/officeDocument/2006/relationships/image" Target="../media/image492.png"/><Relationship Id="rId13" Type="http://schemas.openxmlformats.org/officeDocument/2006/relationships/image" Target="../media/image493.png"/><Relationship Id="rId14" Type="http://schemas.openxmlformats.org/officeDocument/2006/relationships/image" Target="../media/image494.png"/><Relationship Id="rId15" Type="http://schemas.openxmlformats.org/officeDocument/2006/relationships/image" Target="../media/image495.png"/><Relationship Id="rId16" Type="http://schemas.openxmlformats.org/officeDocument/2006/relationships/image" Target="../media/image496.png"/><Relationship Id="rId17" Type="http://schemas.openxmlformats.org/officeDocument/2006/relationships/image" Target="../media/image497.png"/><Relationship Id="rId18" Type="http://schemas.openxmlformats.org/officeDocument/2006/relationships/image" Target="../media/image498.png"/><Relationship Id="rId19" Type="http://schemas.openxmlformats.org/officeDocument/2006/relationships/image" Target="../media/image499.png"/><Relationship Id="rId20" Type="http://schemas.openxmlformats.org/officeDocument/2006/relationships/image" Target="../media/image500.png"/><Relationship Id="rId21" Type="http://schemas.openxmlformats.org/officeDocument/2006/relationships/image" Target="../media/image501.png"/><Relationship Id="rId22" Type="http://schemas.openxmlformats.org/officeDocument/2006/relationships/image" Target="../media/image502.png"/><Relationship Id="rId23" Type="http://schemas.openxmlformats.org/officeDocument/2006/relationships/image" Target="../media/image503.png"/><Relationship Id="rId24" Type="http://schemas.openxmlformats.org/officeDocument/2006/relationships/image" Target="../media/image504.png"/><Relationship Id="rId25" Type="http://schemas.openxmlformats.org/officeDocument/2006/relationships/image" Target="../media/image505.png"/><Relationship Id="rId26" Type="http://schemas.openxmlformats.org/officeDocument/2006/relationships/image" Target="../media/image506.png"/><Relationship Id="rId27" Type="http://schemas.openxmlformats.org/officeDocument/2006/relationships/image" Target="../media/image507.png"/><Relationship Id="rId28" Type="http://schemas.openxmlformats.org/officeDocument/2006/relationships/image" Target="../media/image50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Relationship Id="rId12" Type="http://schemas.openxmlformats.org/officeDocument/2006/relationships/image" Target="../media/image519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Relationship Id="rId15" Type="http://schemas.openxmlformats.org/officeDocument/2006/relationships/image" Target="../media/image522.png"/><Relationship Id="rId16" Type="http://schemas.openxmlformats.org/officeDocument/2006/relationships/image" Target="../media/image523.png"/><Relationship Id="rId17" Type="http://schemas.openxmlformats.org/officeDocument/2006/relationships/image" Target="../media/image524.png"/><Relationship Id="rId18" Type="http://schemas.openxmlformats.org/officeDocument/2006/relationships/image" Target="../media/image525.png"/><Relationship Id="rId19" Type="http://schemas.openxmlformats.org/officeDocument/2006/relationships/image" Target="../media/image526.png"/><Relationship Id="rId20" Type="http://schemas.openxmlformats.org/officeDocument/2006/relationships/image" Target="../media/image527.png"/><Relationship Id="rId21" Type="http://schemas.openxmlformats.org/officeDocument/2006/relationships/image" Target="../media/image528.png"/><Relationship Id="rId22" Type="http://schemas.openxmlformats.org/officeDocument/2006/relationships/image" Target="../media/image529.png"/><Relationship Id="rId23" Type="http://schemas.openxmlformats.org/officeDocument/2006/relationships/image" Target="../media/image530.png"/><Relationship Id="rId24" Type="http://schemas.openxmlformats.org/officeDocument/2006/relationships/image" Target="../media/image531.png"/><Relationship Id="rId25" Type="http://schemas.openxmlformats.org/officeDocument/2006/relationships/image" Target="../media/image532.png"/><Relationship Id="rId26" Type="http://schemas.openxmlformats.org/officeDocument/2006/relationships/image" Target="../media/image533.png"/><Relationship Id="rId27" Type="http://schemas.openxmlformats.org/officeDocument/2006/relationships/image" Target="../media/image5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5.png"/><Relationship Id="rId3" Type="http://schemas.openxmlformats.org/officeDocument/2006/relationships/image" Target="../media/image536.png"/><Relationship Id="rId4" Type="http://schemas.openxmlformats.org/officeDocument/2006/relationships/image" Target="../media/image537.png"/><Relationship Id="rId5" Type="http://schemas.openxmlformats.org/officeDocument/2006/relationships/image" Target="../media/image538.png"/><Relationship Id="rId6" Type="http://schemas.openxmlformats.org/officeDocument/2006/relationships/image" Target="../media/image539.png"/><Relationship Id="rId7" Type="http://schemas.openxmlformats.org/officeDocument/2006/relationships/image" Target="../media/image540.png"/><Relationship Id="rId8" Type="http://schemas.openxmlformats.org/officeDocument/2006/relationships/image" Target="../media/image541.png"/><Relationship Id="rId9" Type="http://schemas.openxmlformats.org/officeDocument/2006/relationships/image" Target="../media/image542.png"/><Relationship Id="rId10" Type="http://schemas.openxmlformats.org/officeDocument/2006/relationships/image" Target="../media/image543.png"/><Relationship Id="rId11" Type="http://schemas.openxmlformats.org/officeDocument/2006/relationships/image" Target="../media/image544.png"/><Relationship Id="rId12" Type="http://schemas.openxmlformats.org/officeDocument/2006/relationships/image" Target="../media/image545.png"/><Relationship Id="rId13" Type="http://schemas.openxmlformats.org/officeDocument/2006/relationships/image" Target="../media/image546.png"/><Relationship Id="rId14" Type="http://schemas.openxmlformats.org/officeDocument/2006/relationships/image" Target="../media/image547.png"/><Relationship Id="rId15" Type="http://schemas.openxmlformats.org/officeDocument/2006/relationships/image" Target="../media/image548.png"/><Relationship Id="rId16" Type="http://schemas.openxmlformats.org/officeDocument/2006/relationships/image" Target="../media/image549.png"/><Relationship Id="rId17" Type="http://schemas.openxmlformats.org/officeDocument/2006/relationships/image" Target="../media/image550.png"/><Relationship Id="rId18" Type="http://schemas.openxmlformats.org/officeDocument/2006/relationships/image" Target="../media/image551.png"/><Relationship Id="rId19" Type="http://schemas.openxmlformats.org/officeDocument/2006/relationships/image" Target="../media/image552.png"/><Relationship Id="rId20" Type="http://schemas.openxmlformats.org/officeDocument/2006/relationships/image" Target="../media/image553.png"/><Relationship Id="rId21" Type="http://schemas.openxmlformats.org/officeDocument/2006/relationships/image" Target="../media/image554.png"/><Relationship Id="rId22" Type="http://schemas.openxmlformats.org/officeDocument/2006/relationships/image" Target="../media/image555.png"/><Relationship Id="rId23" Type="http://schemas.openxmlformats.org/officeDocument/2006/relationships/image" Target="../media/image556.png"/><Relationship Id="rId24" Type="http://schemas.openxmlformats.org/officeDocument/2006/relationships/image" Target="../media/image557.png"/><Relationship Id="rId25" Type="http://schemas.openxmlformats.org/officeDocument/2006/relationships/image" Target="../media/image558.png"/><Relationship Id="rId26" Type="http://schemas.openxmlformats.org/officeDocument/2006/relationships/image" Target="../media/image559.png"/><Relationship Id="rId27" Type="http://schemas.openxmlformats.org/officeDocument/2006/relationships/image" Target="../media/image560.png"/><Relationship Id="rId28" Type="http://schemas.openxmlformats.org/officeDocument/2006/relationships/image" Target="../media/image561.png"/><Relationship Id="rId29" Type="http://schemas.openxmlformats.org/officeDocument/2006/relationships/image" Target="../media/image562.png"/><Relationship Id="rId30" Type="http://schemas.openxmlformats.org/officeDocument/2006/relationships/image" Target="../media/image563.png"/><Relationship Id="rId31" Type="http://schemas.openxmlformats.org/officeDocument/2006/relationships/image" Target="../media/image564.png"/><Relationship Id="rId32" Type="http://schemas.openxmlformats.org/officeDocument/2006/relationships/image" Target="../media/image565.png"/><Relationship Id="rId33" Type="http://schemas.openxmlformats.org/officeDocument/2006/relationships/image" Target="../media/image56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7.png"/><Relationship Id="rId3" Type="http://schemas.openxmlformats.org/officeDocument/2006/relationships/image" Target="../media/image568.png"/><Relationship Id="rId4" Type="http://schemas.openxmlformats.org/officeDocument/2006/relationships/image" Target="../media/image569.png"/><Relationship Id="rId5" Type="http://schemas.openxmlformats.org/officeDocument/2006/relationships/image" Target="../media/image570.png"/><Relationship Id="rId6" Type="http://schemas.openxmlformats.org/officeDocument/2006/relationships/image" Target="../media/image571.png"/><Relationship Id="rId7" Type="http://schemas.openxmlformats.org/officeDocument/2006/relationships/image" Target="../media/image572.png"/><Relationship Id="rId8" Type="http://schemas.openxmlformats.org/officeDocument/2006/relationships/image" Target="../media/image573.png"/><Relationship Id="rId9" Type="http://schemas.openxmlformats.org/officeDocument/2006/relationships/image" Target="../media/image574.png"/><Relationship Id="rId10" Type="http://schemas.openxmlformats.org/officeDocument/2006/relationships/image" Target="../media/image575.png"/><Relationship Id="rId11" Type="http://schemas.openxmlformats.org/officeDocument/2006/relationships/image" Target="../media/image576.png"/><Relationship Id="rId12" Type="http://schemas.openxmlformats.org/officeDocument/2006/relationships/image" Target="../media/image577.png"/><Relationship Id="rId13" Type="http://schemas.openxmlformats.org/officeDocument/2006/relationships/image" Target="../media/image578.png"/><Relationship Id="rId14" Type="http://schemas.openxmlformats.org/officeDocument/2006/relationships/image" Target="../media/image579.png"/><Relationship Id="rId15" Type="http://schemas.openxmlformats.org/officeDocument/2006/relationships/image" Target="../media/image580.png"/><Relationship Id="rId16" Type="http://schemas.openxmlformats.org/officeDocument/2006/relationships/image" Target="../media/image581.png"/><Relationship Id="rId17" Type="http://schemas.openxmlformats.org/officeDocument/2006/relationships/image" Target="../media/image582.png"/><Relationship Id="rId18" Type="http://schemas.openxmlformats.org/officeDocument/2006/relationships/image" Target="../media/image583.png"/><Relationship Id="rId19" Type="http://schemas.openxmlformats.org/officeDocument/2006/relationships/image" Target="../media/image584.png"/><Relationship Id="rId20" Type="http://schemas.openxmlformats.org/officeDocument/2006/relationships/image" Target="../media/image585.png"/><Relationship Id="rId21" Type="http://schemas.openxmlformats.org/officeDocument/2006/relationships/image" Target="../media/image586.png"/><Relationship Id="rId22" Type="http://schemas.openxmlformats.org/officeDocument/2006/relationships/image" Target="../media/image587.png"/><Relationship Id="rId23" Type="http://schemas.openxmlformats.org/officeDocument/2006/relationships/image" Target="../media/image588.png"/><Relationship Id="rId24" Type="http://schemas.openxmlformats.org/officeDocument/2006/relationships/image" Target="../media/image589.png"/><Relationship Id="rId25" Type="http://schemas.openxmlformats.org/officeDocument/2006/relationships/image" Target="../media/image59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1.png"/><Relationship Id="rId3" Type="http://schemas.openxmlformats.org/officeDocument/2006/relationships/image" Target="../media/image592.png"/><Relationship Id="rId4" Type="http://schemas.openxmlformats.org/officeDocument/2006/relationships/image" Target="../media/image593.png"/><Relationship Id="rId5" Type="http://schemas.openxmlformats.org/officeDocument/2006/relationships/image" Target="../media/image594.png"/><Relationship Id="rId6" Type="http://schemas.openxmlformats.org/officeDocument/2006/relationships/image" Target="../media/image595.png"/><Relationship Id="rId7" Type="http://schemas.openxmlformats.org/officeDocument/2006/relationships/image" Target="../media/image596.png"/><Relationship Id="rId8" Type="http://schemas.openxmlformats.org/officeDocument/2006/relationships/image" Target="../media/image597.png"/><Relationship Id="rId9" Type="http://schemas.openxmlformats.org/officeDocument/2006/relationships/image" Target="../media/image598.png"/><Relationship Id="rId10" Type="http://schemas.openxmlformats.org/officeDocument/2006/relationships/image" Target="../media/image599.png"/><Relationship Id="rId11" Type="http://schemas.openxmlformats.org/officeDocument/2006/relationships/image" Target="../media/image600.png"/><Relationship Id="rId12" Type="http://schemas.openxmlformats.org/officeDocument/2006/relationships/image" Target="../media/image601.png"/><Relationship Id="rId13" Type="http://schemas.openxmlformats.org/officeDocument/2006/relationships/image" Target="../media/image602.png"/><Relationship Id="rId14" Type="http://schemas.openxmlformats.org/officeDocument/2006/relationships/image" Target="../media/image603.png"/><Relationship Id="rId15" Type="http://schemas.openxmlformats.org/officeDocument/2006/relationships/image" Target="../media/image604.png"/><Relationship Id="rId16" Type="http://schemas.openxmlformats.org/officeDocument/2006/relationships/image" Target="../media/image605.png"/><Relationship Id="rId17" Type="http://schemas.openxmlformats.org/officeDocument/2006/relationships/image" Target="../media/image606.png"/><Relationship Id="rId18" Type="http://schemas.openxmlformats.org/officeDocument/2006/relationships/image" Target="../media/image607.png"/><Relationship Id="rId19" Type="http://schemas.openxmlformats.org/officeDocument/2006/relationships/image" Target="../media/image608.png"/><Relationship Id="rId20" Type="http://schemas.openxmlformats.org/officeDocument/2006/relationships/image" Target="../media/image609.png"/><Relationship Id="rId21" Type="http://schemas.openxmlformats.org/officeDocument/2006/relationships/image" Target="../media/image610.png"/><Relationship Id="rId22" Type="http://schemas.openxmlformats.org/officeDocument/2006/relationships/image" Target="../media/image611.png"/><Relationship Id="rId23" Type="http://schemas.openxmlformats.org/officeDocument/2006/relationships/image" Target="../media/image612.png"/><Relationship Id="rId24" Type="http://schemas.openxmlformats.org/officeDocument/2006/relationships/image" Target="../media/image613.png"/><Relationship Id="rId25" Type="http://schemas.openxmlformats.org/officeDocument/2006/relationships/image" Target="../media/image614.png"/><Relationship Id="rId26" Type="http://schemas.openxmlformats.org/officeDocument/2006/relationships/image" Target="../media/image615.png"/><Relationship Id="rId27" Type="http://schemas.openxmlformats.org/officeDocument/2006/relationships/image" Target="../media/image61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7.png"/><Relationship Id="rId3" Type="http://schemas.openxmlformats.org/officeDocument/2006/relationships/image" Target="../media/image618.png"/><Relationship Id="rId4" Type="http://schemas.openxmlformats.org/officeDocument/2006/relationships/image" Target="../media/image619.png"/><Relationship Id="rId5" Type="http://schemas.openxmlformats.org/officeDocument/2006/relationships/image" Target="../media/image620.png"/><Relationship Id="rId6" Type="http://schemas.openxmlformats.org/officeDocument/2006/relationships/image" Target="../media/image621.png"/><Relationship Id="rId7" Type="http://schemas.openxmlformats.org/officeDocument/2006/relationships/image" Target="../media/image622.png"/><Relationship Id="rId8" Type="http://schemas.openxmlformats.org/officeDocument/2006/relationships/image" Target="../media/image623.png"/><Relationship Id="rId9" Type="http://schemas.openxmlformats.org/officeDocument/2006/relationships/image" Target="../media/image624.png"/><Relationship Id="rId10" Type="http://schemas.openxmlformats.org/officeDocument/2006/relationships/image" Target="../media/image625.png"/><Relationship Id="rId11" Type="http://schemas.openxmlformats.org/officeDocument/2006/relationships/image" Target="../media/image626.png"/><Relationship Id="rId12" Type="http://schemas.openxmlformats.org/officeDocument/2006/relationships/image" Target="../media/image627.png"/><Relationship Id="rId13" Type="http://schemas.openxmlformats.org/officeDocument/2006/relationships/image" Target="../media/image628.png"/><Relationship Id="rId14" Type="http://schemas.openxmlformats.org/officeDocument/2006/relationships/image" Target="../media/image629.png"/><Relationship Id="rId15" Type="http://schemas.openxmlformats.org/officeDocument/2006/relationships/image" Target="../media/image630.png"/><Relationship Id="rId16" Type="http://schemas.openxmlformats.org/officeDocument/2006/relationships/image" Target="../media/image631.png"/><Relationship Id="rId17" Type="http://schemas.openxmlformats.org/officeDocument/2006/relationships/image" Target="../media/image632.png"/><Relationship Id="rId18" Type="http://schemas.openxmlformats.org/officeDocument/2006/relationships/image" Target="../media/image633.png"/><Relationship Id="rId19" Type="http://schemas.openxmlformats.org/officeDocument/2006/relationships/image" Target="../media/image634.png"/><Relationship Id="rId20" Type="http://schemas.openxmlformats.org/officeDocument/2006/relationships/image" Target="../media/image635.png"/><Relationship Id="rId21" Type="http://schemas.openxmlformats.org/officeDocument/2006/relationships/image" Target="../media/image636.png"/><Relationship Id="rId22" Type="http://schemas.openxmlformats.org/officeDocument/2006/relationships/image" Target="../media/image637.png"/><Relationship Id="rId23" Type="http://schemas.openxmlformats.org/officeDocument/2006/relationships/image" Target="../media/image638.png"/><Relationship Id="rId24" Type="http://schemas.openxmlformats.org/officeDocument/2006/relationships/image" Target="../media/image63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0.png"/><Relationship Id="rId3" Type="http://schemas.openxmlformats.org/officeDocument/2006/relationships/image" Target="../media/image641.png"/><Relationship Id="rId4" Type="http://schemas.openxmlformats.org/officeDocument/2006/relationships/image" Target="../media/image642.png"/><Relationship Id="rId5" Type="http://schemas.openxmlformats.org/officeDocument/2006/relationships/image" Target="../media/image643.png"/><Relationship Id="rId6" Type="http://schemas.openxmlformats.org/officeDocument/2006/relationships/image" Target="../media/image644.png"/><Relationship Id="rId7" Type="http://schemas.openxmlformats.org/officeDocument/2006/relationships/image" Target="../media/image645.png"/><Relationship Id="rId8" Type="http://schemas.openxmlformats.org/officeDocument/2006/relationships/image" Target="../media/image646.png"/><Relationship Id="rId9" Type="http://schemas.openxmlformats.org/officeDocument/2006/relationships/image" Target="../media/image647.png"/><Relationship Id="rId10" Type="http://schemas.openxmlformats.org/officeDocument/2006/relationships/image" Target="../media/image648.png"/><Relationship Id="rId11" Type="http://schemas.openxmlformats.org/officeDocument/2006/relationships/image" Target="../media/image649.png"/><Relationship Id="rId12" Type="http://schemas.openxmlformats.org/officeDocument/2006/relationships/image" Target="../media/image650.png"/><Relationship Id="rId13" Type="http://schemas.openxmlformats.org/officeDocument/2006/relationships/image" Target="../media/image651.png"/><Relationship Id="rId14" Type="http://schemas.openxmlformats.org/officeDocument/2006/relationships/image" Target="../media/image652.png"/><Relationship Id="rId15" Type="http://schemas.openxmlformats.org/officeDocument/2006/relationships/image" Target="../media/image653.png"/><Relationship Id="rId16" Type="http://schemas.openxmlformats.org/officeDocument/2006/relationships/image" Target="../media/image654.png"/><Relationship Id="rId17" Type="http://schemas.openxmlformats.org/officeDocument/2006/relationships/image" Target="../media/image655.png"/><Relationship Id="rId18" Type="http://schemas.openxmlformats.org/officeDocument/2006/relationships/image" Target="../media/image656.png"/><Relationship Id="rId19" Type="http://schemas.openxmlformats.org/officeDocument/2006/relationships/image" Target="../media/image657.png"/><Relationship Id="rId20" Type="http://schemas.openxmlformats.org/officeDocument/2006/relationships/image" Target="../media/image658.png"/><Relationship Id="rId21" Type="http://schemas.openxmlformats.org/officeDocument/2006/relationships/image" Target="../media/image659.png"/><Relationship Id="rId22" Type="http://schemas.openxmlformats.org/officeDocument/2006/relationships/image" Target="../media/image660.png"/><Relationship Id="rId23" Type="http://schemas.openxmlformats.org/officeDocument/2006/relationships/image" Target="../media/image66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Relationship Id="rId22" Type="http://schemas.openxmlformats.org/officeDocument/2006/relationships/image" Target="../media/image10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20" Type="http://schemas.openxmlformats.org/officeDocument/2006/relationships/image" Target="../media/image199.png"/><Relationship Id="rId21" Type="http://schemas.openxmlformats.org/officeDocument/2006/relationships/image" Target="../media/image200.png"/><Relationship Id="rId22" Type="http://schemas.openxmlformats.org/officeDocument/2006/relationships/image" Target="../media/image201.png"/><Relationship Id="rId23" Type="http://schemas.openxmlformats.org/officeDocument/2006/relationships/image" Target="../media/image202.png"/><Relationship Id="rId24" Type="http://schemas.openxmlformats.org/officeDocument/2006/relationships/image" Target="../media/image203.png"/><Relationship Id="rId25" Type="http://schemas.openxmlformats.org/officeDocument/2006/relationships/image" Target="../media/image204.png"/><Relationship Id="rId26" Type="http://schemas.openxmlformats.org/officeDocument/2006/relationships/image" Target="../media/image205.png"/><Relationship Id="rId27" Type="http://schemas.openxmlformats.org/officeDocument/2006/relationships/image" Target="../media/image206.png"/><Relationship Id="rId28" Type="http://schemas.openxmlformats.org/officeDocument/2006/relationships/image" Target="../media/image207.png"/><Relationship Id="rId29" Type="http://schemas.openxmlformats.org/officeDocument/2006/relationships/image" Target="../media/image208.png"/><Relationship Id="rId30" Type="http://schemas.openxmlformats.org/officeDocument/2006/relationships/image" Target="../media/image209.png"/><Relationship Id="rId31" Type="http://schemas.openxmlformats.org/officeDocument/2006/relationships/image" Target="../media/image210.png"/><Relationship Id="rId32" Type="http://schemas.openxmlformats.org/officeDocument/2006/relationships/image" Target="../media/image211.png"/><Relationship Id="rId33" Type="http://schemas.openxmlformats.org/officeDocument/2006/relationships/image" Target="../media/image212.png"/><Relationship Id="rId34" Type="http://schemas.openxmlformats.org/officeDocument/2006/relationships/image" Target="../media/image213.png"/><Relationship Id="rId35" Type="http://schemas.openxmlformats.org/officeDocument/2006/relationships/image" Target="../media/image214.png"/><Relationship Id="rId36" Type="http://schemas.openxmlformats.org/officeDocument/2006/relationships/image" Target="../media/image215.png"/><Relationship Id="rId37" Type="http://schemas.openxmlformats.org/officeDocument/2006/relationships/image" Target="../media/image216.png"/><Relationship Id="rId38" Type="http://schemas.openxmlformats.org/officeDocument/2006/relationships/image" Target="../media/image217.png"/><Relationship Id="rId39" Type="http://schemas.openxmlformats.org/officeDocument/2006/relationships/image" Target="../media/image218.png"/><Relationship Id="rId40" Type="http://schemas.openxmlformats.org/officeDocument/2006/relationships/image" Target="../media/image219.png"/><Relationship Id="rId41" Type="http://schemas.openxmlformats.org/officeDocument/2006/relationships/image" Target="../media/image2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Relationship Id="rId13" Type="http://schemas.openxmlformats.org/officeDocument/2006/relationships/image" Target="../media/image232.png"/><Relationship Id="rId14" Type="http://schemas.openxmlformats.org/officeDocument/2006/relationships/image" Target="../media/image233.png"/><Relationship Id="rId15" Type="http://schemas.openxmlformats.org/officeDocument/2006/relationships/image" Target="../media/image234.png"/><Relationship Id="rId16" Type="http://schemas.openxmlformats.org/officeDocument/2006/relationships/image" Target="../media/image235.png"/><Relationship Id="rId17" Type="http://schemas.openxmlformats.org/officeDocument/2006/relationships/image" Target="../media/image236.png"/><Relationship Id="rId18" Type="http://schemas.openxmlformats.org/officeDocument/2006/relationships/image" Target="../media/image237.png"/><Relationship Id="rId19" Type="http://schemas.openxmlformats.org/officeDocument/2006/relationships/image" Target="../media/image238.png"/><Relationship Id="rId20" Type="http://schemas.openxmlformats.org/officeDocument/2006/relationships/image" Target="../media/image239.png"/><Relationship Id="rId21" Type="http://schemas.openxmlformats.org/officeDocument/2006/relationships/image" Target="../media/image240.png"/><Relationship Id="rId22" Type="http://schemas.openxmlformats.org/officeDocument/2006/relationships/image" Target="../media/image241.png"/><Relationship Id="rId23" Type="http://schemas.openxmlformats.org/officeDocument/2006/relationships/image" Target="../media/image242.png"/><Relationship Id="rId24" Type="http://schemas.openxmlformats.org/officeDocument/2006/relationships/image" Target="../media/image243.png"/><Relationship Id="rId25" Type="http://schemas.openxmlformats.org/officeDocument/2006/relationships/image" Target="../media/image244.png"/><Relationship Id="rId26" Type="http://schemas.openxmlformats.org/officeDocument/2006/relationships/image" Target="../media/image245.png"/><Relationship Id="rId27" Type="http://schemas.openxmlformats.org/officeDocument/2006/relationships/image" Target="../media/image246.png"/><Relationship Id="rId28" Type="http://schemas.openxmlformats.org/officeDocument/2006/relationships/image" Target="../media/image247.png"/><Relationship Id="rId29" Type="http://schemas.openxmlformats.org/officeDocument/2006/relationships/image" Target="../media/image24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619" y="7489447"/>
            <a:ext cx="2433516" cy="3897264"/>
            <a:chOff x="162619" y="7489447"/>
            <a:chExt cx="2433516" cy="38972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4940000">
              <a:off x="162619" y="7489447"/>
              <a:ext cx="2433516" cy="38972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8873" y="8441125"/>
            <a:ext cx="326273" cy="452297"/>
            <a:chOff x="1028873" y="8441125"/>
            <a:chExt cx="326273" cy="4522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873" y="8441125"/>
              <a:ext cx="326273" cy="4522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948916" y="5091358"/>
            <a:ext cx="8808095" cy="37730"/>
            <a:chOff x="-3948916" y="5091358"/>
            <a:chExt cx="8808095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948916" y="5091358"/>
              <a:ext cx="8808095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0262" y="1866059"/>
            <a:ext cx="2433300" cy="2444345"/>
            <a:chOff x="14660262" y="1866059"/>
            <a:chExt cx="2433300" cy="24443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0262" y="1866059"/>
              <a:ext cx="2433300" cy="2444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76689" y="1101970"/>
            <a:ext cx="2562718" cy="37730"/>
            <a:chOff x="14576689" y="1101970"/>
            <a:chExt cx="2562718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4576689" y="1101970"/>
              <a:ext cx="2562718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0464" y="7684578"/>
            <a:ext cx="516430" cy="516430"/>
            <a:chOff x="530464" y="7684578"/>
            <a:chExt cx="516430" cy="5164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464" y="7684578"/>
              <a:ext cx="516430" cy="516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71444" y="9813106"/>
            <a:ext cx="16190476" cy="38011"/>
            <a:chOff x="2171444" y="9813106"/>
            <a:chExt cx="16190476" cy="380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1444" y="9813106"/>
              <a:ext cx="16190476" cy="3801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6680531" y="1363928"/>
            <a:ext cx="2348976" cy="4291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71444" y="416762"/>
            <a:ext cx="16190476" cy="38011"/>
            <a:chOff x="2171444" y="416762"/>
            <a:chExt cx="16190476" cy="380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1444" y="416762"/>
              <a:ext cx="16190476" cy="380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808" y="301447"/>
            <a:ext cx="2243586" cy="4291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716918" y="6472115"/>
            <a:ext cx="8221718" cy="37730"/>
            <a:chOff x="13716918" y="6472115"/>
            <a:chExt cx="8221718" cy="377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716918" y="6472115"/>
              <a:ext cx="8221718" cy="377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04" y="9635877"/>
            <a:ext cx="2154395" cy="4291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44504" y="1236603"/>
            <a:ext cx="996706" cy="200338"/>
            <a:chOff x="8644504" y="1236603"/>
            <a:chExt cx="996706" cy="2003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44504" y="1236603"/>
              <a:ext cx="996706" cy="2003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06307" y="6926360"/>
            <a:ext cx="2673100" cy="2589096"/>
            <a:chOff x="7806307" y="6926360"/>
            <a:chExt cx="2673100" cy="25890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88984" y="8312742"/>
              <a:ext cx="3213625" cy="145709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292193" y="6926360"/>
              <a:ext cx="1701328" cy="1383281"/>
              <a:chOff x="8292193" y="6926360"/>
              <a:chExt cx="1701328" cy="1383281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292193" y="7445457"/>
                <a:ext cx="1701328" cy="864183"/>
                <a:chOff x="8292193" y="7445457"/>
                <a:chExt cx="1701328" cy="864183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8292193" y="7445457"/>
                  <a:ext cx="1701328" cy="86418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292193" y="6926360"/>
                <a:ext cx="1701328" cy="864183"/>
                <a:chOff x="8292193" y="6926360"/>
                <a:chExt cx="1701328" cy="864183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8292193" y="6926360"/>
                  <a:ext cx="1701328" cy="86418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68503" y="2933418"/>
            <a:ext cx="13564281" cy="410113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183768" y="3088232"/>
            <a:ext cx="499938" cy="499938"/>
            <a:chOff x="12183768" y="3088232"/>
            <a:chExt cx="499938" cy="49993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83768" y="3088232"/>
              <a:ext cx="499938" cy="49993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793095" y="5483369"/>
            <a:ext cx="250844" cy="347733"/>
            <a:chOff x="13793095" y="5483369"/>
            <a:chExt cx="250844" cy="34773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93095" y="5483369"/>
              <a:ext cx="250844" cy="3477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91910" y="3736081"/>
            <a:ext cx="499938" cy="499938"/>
            <a:chOff x="3691910" y="3736081"/>
            <a:chExt cx="499938" cy="49993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91910" y="3736081"/>
              <a:ext cx="499938" cy="49993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36141" y="5591677"/>
            <a:ext cx="5637285" cy="658674"/>
            <a:chOff x="6336141" y="5591677"/>
            <a:chExt cx="5637285" cy="65867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36141" y="5591677"/>
              <a:ext cx="5637285" cy="65867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263330" y="5377154"/>
            <a:ext cx="8204186" cy="15582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20936" y="1710371"/>
            <a:ext cx="11272828" cy="7030870"/>
            <a:chOff x="5620936" y="1710371"/>
            <a:chExt cx="11272828" cy="7030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0936" y="1710371"/>
              <a:ext cx="11272828" cy="70308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8794" y="4234410"/>
            <a:ext cx="2997568" cy="10920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0907" y="4280086"/>
            <a:ext cx="3528346" cy="173894"/>
            <a:chOff x="1180907" y="4280086"/>
            <a:chExt cx="3528346" cy="1738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907" y="4280086"/>
              <a:ext cx="3528346" cy="1738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3695" y="4409333"/>
            <a:ext cx="454000" cy="4935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4783" y="5112116"/>
            <a:ext cx="4212269" cy="9282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60182" y="2114724"/>
            <a:ext cx="2588340" cy="1520209"/>
            <a:chOff x="12860182" y="2114724"/>
            <a:chExt cx="2588340" cy="152020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860182" y="2491537"/>
              <a:ext cx="2560816" cy="1143396"/>
              <a:chOff x="12860182" y="2491537"/>
              <a:chExt cx="2560816" cy="114339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860182" y="2491537"/>
                <a:ext cx="2560816" cy="114339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59868" y="2114727"/>
              <a:ext cx="1785534" cy="259079"/>
              <a:chOff x="13659868" y="2114727"/>
              <a:chExt cx="1785534" cy="25907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59868" y="2114727"/>
                <a:ext cx="1785534" cy="25907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61278" y="2041392"/>
              <a:ext cx="2256384" cy="5304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74818" y="1894416"/>
            <a:ext cx="2560816" cy="1143396"/>
            <a:chOff x="9474818" y="1894416"/>
            <a:chExt cx="2560816" cy="11433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74818" y="1894416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82133" y="3091793"/>
            <a:ext cx="1923350" cy="259079"/>
            <a:chOff x="10082133" y="3091793"/>
            <a:chExt cx="1923350" cy="2590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82133" y="3091793"/>
              <a:ext cx="1923350" cy="25907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47306" y="3008944"/>
            <a:ext cx="2414146" cy="53046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48478" y="668584"/>
            <a:ext cx="1606440" cy="79065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6300080" y="7075461"/>
            <a:ext cx="3258452" cy="42919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20936" y="1684720"/>
            <a:ext cx="11254543" cy="7019466"/>
            <a:chOff x="5620936" y="1684720"/>
            <a:chExt cx="11254543" cy="70194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0936" y="1684720"/>
              <a:ext cx="11254543" cy="70194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18029" y="4234410"/>
            <a:ext cx="2939663" cy="10920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0907" y="4280086"/>
            <a:ext cx="3528346" cy="173894"/>
            <a:chOff x="1180907" y="4280086"/>
            <a:chExt cx="3528346" cy="1738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907" y="4280086"/>
              <a:ext cx="3528346" cy="1738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5744" y="5112116"/>
            <a:ext cx="3911983" cy="12269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50172" y="1835114"/>
            <a:ext cx="2588351" cy="1520211"/>
            <a:chOff x="9750172" y="1835114"/>
            <a:chExt cx="2588351" cy="152021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750172" y="2211930"/>
              <a:ext cx="2560816" cy="1143396"/>
              <a:chOff x="9750172" y="2211930"/>
              <a:chExt cx="2560816" cy="114339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750172" y="2211930"/>
                <a:ext cx="2560816" cy="114339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549858" y="1835120"/>
              <a:ext cx="1785534" cy="259079"/>
              <a:chOff x="10549858" y="1835120"/>
              <a:chExt cx="1785534" cy="25907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549858" y="1835120"/>
                <a:ext cx="1785534" cy="259079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46040" y="1761782"/>
              <a:ext cx="2361613" cy="5304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25473" y="2803182"/>
            <a:ext cx="2560816" cy="1143396"/>
            <a:chOff x="9225473" y="2803182"/>
            <a:chExt cx="2560816" cy="11433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25473" y="2803182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832788" y="4000559"/>
            <a:ext cx="1923350" cy="259079"/>
            <a:chOff x="9832788" y="4000559"/>
            <a:chExt cx="1923350" cy="259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32788" y="4000559"/>
              <a:ext cx="1923350" cy="2590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51840" y="3917716"/>
            <a:ext cx="2154461" cy="53046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48478" y="668584"/>
            <a:ext cx="1606440" cy="79065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3695" y="4409333"/>
            <a:ext cx="454000" cy="49351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6300080" y="7075461"/>
            <a:ext cx="3258452" cy="42919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20936" y="1684720"/>
            <a:ext cx="11254543" cy="7019466"/>
            <a:chOff x="5620936" y="1684720"/>
            <a:chExt cx="11254543" cy="70194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0936" y="1684720"/>
              <a:ext cx="11254543" cy="70194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10487" y="4234410"/>
            <a:ext cx="3136835" cy="10920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0907" y="4280086"/>
            <a:ext cx="3528346" cy="173894"/>
            <a:chOff x="1180907" y="4280086"/>
            <a:chExt cx="3528346" cy="1738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907" y="4280086"/>
              <a:ext cx="3528346" cy="1738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8306" y="5263579"/>
            <a:ext cx="4538211" cy="9282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06030" y="2846819"/>
            <a:ext cx="2588398" cy="1520214"/>
            <a:chOff x="13206030" y="2846819"/>
            <a:chExt cx="2588398" cy="15202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206030" y="3223637"/>
              <a:ext cx="2560816" cy="1143396"/>
              <a:chOff x="13206030" y="3223637"/>
              <a:chExt cx="2560816" cy="114339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206030" y="3223637"/>
                <a:ext cx="2560816" cy="114339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005716" y="2846828"/>
              <a:ext cx="1785534" cy="259079"/>
              <a:chOff x="14005716" y="2846828"/>
              <a:chExt cx="1785534" cy="25907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005716" y="2846828"/>
                <a:ext cx="1785534" cy="259079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35335" y="2773487"/>
              <a:ext cx="2528346" cy="53046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48478" y="668584"/>
            <a:ext cx="1606440" cy="79065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3695" y="4409333"/>
            <a:ext cx="454000" cy="4935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16300080" y="7075461"/>
            <a:ext cx="3258452" cy="42919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29004" y="1701645"/>
            <a:ext cx="2426691" cy="7394529"/>
            <a:chOff x="6329004" y="1701645"/>
            <a:chExt cx="2426691" cy="7394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9004" y="1701645"/>
              <a:ext cx="2426691" cy="7394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7497" y="3058242"/>
            <a:ext cx="2439016" cy="10315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04892" y="3032723"/>
            <a:ext cx="3528346" cy="173894"/>
            <a:chOff x="1904892" y="3032723"/>
            <a:chExt cx="3528346" cy="1738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4892" y="3032723"/>
              <a:ext cx="3528346" cy="1738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4021" y="3837167"/>
            <a:ext cx="4159126" cy="12820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6802" y="716717"/>
            <a:ext cx="1701745" cy="77545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6724" y="3199314"/>
            <a:ext cx="454000" cy="4935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6208076" y="7167456"/>
            <a:ext cx="3442462" cy="4291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7401" y="2185852"/>
            <a:ext cx="7001926" cy="5914010"/>
            <a:chOff x="9707401" y="2185852"/>
            <a:chExt cx="7001926" cy="59140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07401" y="2185852"/>
              <a:ext cx="7001926" cy="5914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6802" y="716717"/>
            <a:ext cx="1701745" cy="77545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02313" y="7272274"/>
            <a:ext cx="2214254" cy="11110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6852" y="7327473"/>
            <a:ext cx="3528346" cy="173894"/>
            <a:chOff x="1226852" y="7327473"/>
            <a:chExt cx="3528346" cy="1738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6852" y="7327473"/>
              <a:ext cx="3528346" cy="1738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6992" y="8159506"/>
            <a:ext cx="4848012" cy="12269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8676" y="7494057"/>
            <a:ext cx="640762" cy="4935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6208076" y="7167456"/>
            <a:ext cx="3442462" cy="4291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82761" y="1580921"/>
            <a:ext cx="7833375" cy="4885681"/>
            <a:chOff x="4082761" y="1580921"/>
            <a:chExt cx="7833375" cy="48856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82761" y="1580921"/>
              <a:ext cx="7833375" cy="48856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07525" y="3580983"/>
            <a:ext cx="8160271" cy="5115995"/>
            <a:chOff x="8907525" y="3580983"/>
            <a:chExt cx="8160271" cy="51159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07525" y="3580983"/>
              <a:ext cx="8160271" cy="5115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41" y="-80922"/>
            <a:ext cx="5714516" cy="10595208"/>
            <a:chOff x="-117241" y="-80922"/>
            <a:chExt cx="5714516" cy="10595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241" y="-80922"/>
              <a:ext cx="5714516" cy="10595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2509" y="9664948"/>
            <a:ext cx="2694766" cy="113789"/>
            <a:chOff x="2902509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509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66532" y="9702546"/>
            <a:ext cx="3168883" cy="37730"/>
            <a:chOff x="-266532" y="9702546"/>
            <a:chExt cx="3168883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532" y="9702546"/>
              <a:ext cx="3168883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7307" y="716717"/>
            <a:ext cx="1715944" cy="7754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6371303" y="7686079"/>
            <a:ext cx="2650567" cy="4291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09006" y="2548630"/>
            <a:ext cx="7322812" cy="4077371"/>
            <a:chOff x="6009006" y="2548630"/>
            <a:chExt cx="7322812" cy="40773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9006" y="2548630"/>
              <a:ext cx="7322812" cy="40773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27911" y="5807254"/>
            <a:ext cx="7266705" cy="3895292"/>
            <a:chOff x="9427911" y="5807254"/>
            <a:chExt cx="7266705" cy="38952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27911" y="5807254"/>
              <a:ext cx="7266705" cy="38952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02313" y="7272264"/>
            <a:ext cx="2214254" cy="111110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26852" y="7327473"/>
            <a:ext cx="3528346" cy="173894"/>
            <a:chOff x="1226852" y="7327473"/>
            <a:chExt cx="3528346" cy="1738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6852" y="7327473"/>
              <a:ext cx="3528346" cy="17389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0173" y="8131916"/>
            <a:ext cx="4505507" cy="128208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16208076" y="7167456"/>
            <a:ext cx="3442462" cy="42919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8676" y="7494057"/>
            <a:ext cx="640762" cy="4935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82218" y="725532"/>
            <a:ext cx="5160545" cy="1823099"/>
            <a:chOff x="6182218" y="725532"/>
            <a:chExt cx="5160545" cy="182309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82218" y="725532"/>
              <a:ext cx="5160545" cy="1823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7307" y="716717"/>
            <a:ext cx="1715944" cy="7754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6956" y="3106730"/>
            <a:ext cx="3298281" cy="1484954"/>
            <a:chOff x="886956" y="3106730"/>
            <a:chExt cx="3298281" cy="14849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1504" y="3058009"/>
              <a:ext cx="2393373" cy="104282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87007" y="3106730"/>
              <a:ext cx="3298227" cy="162553"/>
              <a:chOff x="887007" y="3106730"/>
              <a:chExt cx="3298227" cy="16255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7007" y="3106730"/>
                <a:ext cx="3298227" cy="16255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3522" y="3227551"/>
              <a:ext cx="424396" cy="46133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052" y="3883800"/>
              <a:ext cx="4149955" cy="8682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80044" y="1867832"/>
            <a:ext cx="7796420" cy="7116690"/>
            <a:chOff x="6680044" y="1867832"/>
            <a:chExt cx="7796420" cy="71166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0044" y="1867832"/>
              <a:ext cx="7796420" cy="71166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52857" y="1931324"/>
            <a:ext cx="3613329" cy="4393742"/>
            <a:chOff x="10552857" y="1931324"/>
            <a:chExt cx="3613329" cy="439374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552857" y="4844512"/>
              <a:ext cx="3495073" cy="1480554"/>
              <a:chOff x="10552857" y="4844512"/>
              <a:chExt cx="3495073" cy="148055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0552857" y="5181670"/>
                <a:ext cx="3265714" cy="1143396"/>
                <a:chOff x="10552857" y="5181670"/>
                <a:chExt cx="3265714" cy="1143396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552857" y="5181670"/>
                  <a:ext cx="3265714" cy="1143396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1261199" y="4844512"/>
                <a:ext cx="2786730" cy="259079"/>
                <a:chOff x="11261199" y="4844512"/>
                <a:chExt cx="2786730" cy="259079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1261199" y="4844512"/>
                  <a:ext cx="2786730" cy="259079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042446" y="4775640"/>
                <a:ext cx="3174584" cy="53046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636322" y="1931324"/>
              <a:ext cx="2529833" cy="1143396"/>
              <a:chOff x="11636322" y="1931324"/>
              <a:chExt cx="2529833" cy="114339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636322" y="1931324"/>
                <a:ext cx="2529833" cy="114339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458445" y="3157523"/>
              <a:ext cx="1682380" cy="259079"/>
              <a:chOff x="12458445" y="3157523"/>
              <a:chExt cx="1682380" cy="25907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458445" y="3157523"/>
                <a:ext cx="1682380" cy="25907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69144" y="3084192"/>
              <a:ext cx="2266013" cy="53046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6208076" y="7167456"/>
            <a:ext cx="3442462" cy="42919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87273" y="1608931"/>
            <a:ext cx="7810189" cy="7508471"/>
            <a:chOff x="6487273" y="1608931"/>
            <a:chExt cx="7810189" cy="75084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7273" y="1608931"/>
              <a:ext cx="7810189" cy="75084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7307" y="716717"/>
            <a:ext cx="1715944" cy="7754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6956" y="3106730"/>
            <a:ext cx="3298281" cy="1787621"/>
            <a:chOff x="886956" y="3106730"/>
            <a:chExt cx="3298281" cy="17876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7857" y="3021295"/>
              <a:ext cx="2617259" cy="115296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887007" y="3106730"/>
              <a:ext cx="3298227" cy="162553"/>
              <a:chOff x="887007" y="3106730"/>
              <a:chExt cx="3298227" cy="16255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87007" y="3106730"/>
                <a:ext cx="3298227" cy="16255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3522" y="3227551"/>
              <a:ext cx="424396" cy="46133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7757" y="3893324"/>
              <a:ext cx="3636870" cy="12076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88786" y="3849207"/>
            <a:ext cx="3495073" cy="1480554"/>
            <a:chOff x="9888786" y="3849207"/>
            <a:chExt cx="3495073" cy="148055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888786" y="4186365"/>
              <a:ext cx="3265714" cy="1143396"/>
              <a:chOff x="9888786" y="4186365"/>
              <a:chExt cx="3265714" cy="114339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88786" y="4186365"/>
                <a:ext cx="3265714" cy="114339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597129" y="3849207"/>
              <a:ext cx="2786730" cy="259079"/>
              <a:chOff x="10597129" y="3849207"/>
              <a:chExt cx="2786730" cy="25907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97129" y="3849207"/>
                <a:ext cx="2786730" cy="259079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97078" y="3788906"/>
              <a:ext cx="3165165" cy="5371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57759" y="7139719"/>
            <a:ext cx="2529833" cy="1143396"/>
            <a:chOff x="8357759" y="7139719"/>
            <a:chExt cx="2529833" cy="11433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7759" y="7139719"/>
              <a:ext cx="2529833" cy="11433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79882" y="8365919"/>
            <a:ext cx="1682380" cy="259079"/>
            <a:chOff x="9179882" y="8365919"/>
            <a:chExt cx="1682380" cy="2590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79882" y="8365919"/>
              <a:ext cx="1682380" cy="25907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24097" y="8292592"/>
            <a:ext cx="2432375" cy="53046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6208076" y="7167456"/>
            <a:ext cx="3442462" cy="42919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36322" y="1204517"/>
            <a:ext cx="5507059" cy="2643606"/>
            <a:chOff x="11636322" y="1204517"/>
            <a:chExt cx="5507059" cy="26436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36322" y="1204517"/>
              <a:ext cx="5507059" cy="26436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0093" y="1081070"/>
            <a:ext cx="4381748" cy="2767053"/>
            <a:chOff x="4610093" y="1081070"/>
            <a:chExt cx="4381748" cy="27670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0093" y="1081070"/>
              <a:ext cx="4381748" cy="2767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6802" y="716717"/>
            <a:ext cx="1701745" cy="77545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64620" y="7081715"/>
            <a:ext cx="2288958" cy="110154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2866" y="7067419"/>
            <a:ext cx="3528346" cy="173894"/>
            <a:chOff x="1042866" y="7067419"/>
            <a:chExt cx="3528346" cy="1738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2866" y="7067419"/>
              <a:ext cx="3528346" cy="17389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8518" y="7899449"/>
            <a:ext cx="4161783" cy="92828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4695" y="7234010"/>
            <a:ext cx="454000" cy="4935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6208076" y="7167456"/>
            <a:ext cx="3442462" cy="4291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88413" y="2078703"/>
            <a:ext cx="914382" cy="895235"/>
            <a:chOff x="9888413" y="2078703"/>
            <a:chExt cx="914382" cy="8952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88413" y="2078703"/>
              <a:ext cx="914382" cy="8952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01655" y="4361402"/>
            <a:ext cx="6171429" cy="5198631"/>
            <a:chOff x="6401655" y="4361402"/>
            <a:chExt cx="6171429" cy="519863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01655" y="4361402"/>
              <a:ext cx="6171429" cy="51986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77630" y="5405969"/>
            <a:ext cx="2529833" cy="1482448"/>
            <a:chOff x="11677630" y="5405969"/>
            <a:chExt cx="2529833" cy="148244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677630" y="5745021"/>
              <a:ext cx="2529833" cy="1143396"/>
              <a:chOff x="11677630" y="5745021"/>
              <a:chExt cx="2529833" cy="114339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677630" y="5745021"/>
                <a:ext cx="2529833" cy="114339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428184" y="5407863"/>
              <a:ext cx="1682380" cy="259079"/>
              <a:chOff x="12428184" y="5407863"/>
              <a:chExt cx="1682380" cy="25907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428184" y="5407863"/>
                <a:ext cx="1682380" cy="25907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51038" y="5332638"/>
              <a:ext cx="2232727" cy="530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6802" y="716717"/>
            <a:ext cx="1701745" cy="77545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7039" y="7167667"/>
            <a:ext cx="3139836" cy="10388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2866" y="7067419"/>
            <a:ext cx="3528346" cy="173894"/>
            <a:chOff x="1042866" y="7067419"/>
            <a:chExt cx="3528346" cy="1738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866" y="7067419"/>
              <a:ext cx="3528346" cy="1738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8289" y="7902411"/>
            <a:ext cx="4463279" cy="9215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4695" y="7234010"/>
            <a:ext cx="454000" cy="4935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6208076" y="7167456"/>
            <a:ext cx="3442462" cy="4291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52924" y="3068453"/>
            <a:ext cx="4487571" cy="2671173"/>
            <a:chOff x="1752924" y="3068453"/>
            <a:chExt cx="4487571" cy="26711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52924" y="3068453"/>
              <a:ext cx="4487571" cy="26711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46142" y="3666749"/>
            <a:ext cx="6847312" cy="2160939"/>
            <a:chOff x="8146142" y="3666749"/>
            <a:chExt cx="6847312" cy="21609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46142" y="3666749"/>
              <a:ext cx="6847312" cy="21609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46142" y="6622879"/>
            <a:ext cx="6847312" cy="1773278"/>
            <a:chOff x="8146142" y="6622879"/>
            <a:chExt cx="6847312" cy="17732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46142" y="6622879"/>
              <a:ext cx="6847312" cy="1773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027" y="6531102"/>
            <a:ext cx="2507410" cy="2753989"/>
            <a:chOff x="829027" y="6531102"/>
            <a:chExt cx="2507410" cy="27539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27" y="6531102"/>
              <a:ext cx="2507410" cy="27539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0459" y="716717"/>
            <a:ext cx="1793754" cy="7754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6218349" y="7157193"/>
            <a:ext cx="3432233" cy="4291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4446" y="3189250"/>
            <a:ext cx="14027154" cy="114286"/>
            <a:chOff x="1184446" y="3189250"/>
            <a:chExt cx="14027154" cy="1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4446" y="3189250"/>
              <a:ext cx="14027154" cy="1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51739" y="3160679"/>
            <a:ext cx="171429" cy="171429"/>
            <a:chOff x="4551739" y="3160679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51739" y="3160679"/>
              <a:ext cx="171429" cy="1714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50793" y="3562264"/>
            <a:ext cx="1929648" cy="86527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63311" y="3160679"/>
            <a:ext cx="171429" cy="171429"/>
            <a:chOff x="8163311" y="3160679"/>
            <a:chExt cx="171429" cy="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3311" y="3160679"/>
              <a:ext cx="171429" cy="1714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97073" y="3553826"/>
            <a:ext cx="917896" cy="8553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550608" y="3175481"/>
            <a:ext cx="171429" cy="171429"/>
            <a:chOff x="11550608" y="3175481"/>
            <a:chExt cx="171429" cy="17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50608" y="3175481"/>
              <a:ext cx="171429" cy="17142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03348" y="3498276"/>
            <a:ext cx="1707791" cy="8605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021124" y="3160679"/>
            <a:ext cx="171429" cy="171429"/>
            <a:chOff x="15021124" y="3160679"/>
            <a:chExt cx="171429" cy="1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21124" y="3160679"/>
              <a:ext cx="171429" cy="17142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29738" y="3623699"/>
            <a:ext cx="1509134" cy="7984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40499" y="4207491"/>
            <a:ext cx="2243996" cy="136713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840499" y="4527482"/>
            <a:ext cx="1757186" cy="136713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840489" y="4848110"/>
            <a:ext cx="1862424" cy="136713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781170" y="4237379"/>
            <a:ext cx="1345234" cy="128108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71646" y="4485141"/>
            <a:ext cx="1691291" cy="138618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771606" y="4843865"/>
            <a:ext cx="1862424" cy="13671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030667" y="5519528"/>
            <a:ext cx="2435571" cy="975822"/>
            <a:chOff x="15030667" y="5519528"/>
            <a:chExt cx="2435571" cy="97582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790673" y="5279534"/>
              <a:ext cx="1948148" cy="1286148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90673" y="5608558"/>
              <a:ext cx="2089395" cy="1286148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781170" y="5865992"/>
              <a:ext cx="1646215" cy="13480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021143" y="6477281"/>
            <a:ext cx="2435571" cy="975822"/>
            <a:chOff x="15021143" y="6477281"/>
            <a:chExt cx="2435571" cy="97582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781149" y="6237286"/>
              <a:ext cx="1743938" cy="1286148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771625" y="6504282"/>
              <a:ext cx="2000129" cy="1327015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771646" y="6833268"/>
              <a:ext cx="2193177" cy="13671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428612" y="1011502"/>
            <a:ext cx="2733157" cy="1697334"/>
            <a:chOff x="14428612" y="1011502"/>
            <a:chExt cx="2733157" cy="169733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428612" y="1011502"/>
              <a:ext cx="2733157" cy="16973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23167" y="1418442"/>
            <a:ext cx="1341856" cy="1770808"/>
            <a:chOff x="4723167" y="1418442"/>
            <a:chExt cx="1341856" cy="177080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23167" y="1418442"/>
              <a:ext cx="1341856" cy="177080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84446" y="3151155"/>
            <a:ext cx="171429" cy="171429"/>
            <a:chOff x="1184446" y="3151155"/>
            <a:chExt cx="171429" cy="17142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84446" y="3151155"/>
              <a:ext cx="171429" cy="171429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58059" y="3589802"/>
            <a:ext cx="2080220" cy="82396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840482" y="5159930"/>
            <a:ext cx="1547586" cy="142222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552348" y="6248013"/>
            <a:ext cx="6171429" cy="3463874"/>
            <a:chOff x="6552348" y="6248013"/>
            <a:chExt cx="6171429" cy="346387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552348" y="6248013"/>
              <a:ext cx="6171429" cy="3463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41" y="-80922"/>
            <a:ext cx="5714516" cy="10595208"/>
            <a:chOff x="-117241" y="-80922"/>
            <a:chExt cx="5714516" cy="10595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241" y="-80922"/>
              <a:ext cx="5714516" cy="10595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2509" y="9664948"/>
            <a:ext cx="2694766" cy="113789"/>
            <a:chOff x="2902509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509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66532" y="9702546"/>
            <a:ext cx="3168883" cy="37730"/>
            <a:chOff x="-266532" y="9702546"/>
            <a:chExt cx="3168883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532" y="9702546"/>
              <a:ext cx="3168883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7307" y="716717"/>
            <a:ext cx="1715944" cy="7754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6371303" y="7686079"/>
            <a:ext cx="2650567" cy="4291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70299" y="989047"/>
            <a:ext cx="2503002" cy="10582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18894" y="1052624"/>
            <a:ext cx="3517801" cy="173374"/>
            <a:chOff x="13818894" y="1052624"/>
            <a:chExt cx="3517801" cy="1733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18894" y="1052624"/>
              <a:ext cx="3517801" cy="17337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61809" y="1181485"/>
            <a:ext cx="452649" cy="49204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54032" y="2033544"/>
            <a:ext cx="4831008" cy="92664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6683" y="3941246"/>
            <a:ext cx="908165" cy="908165"/>
            <a:chOff x="966683" y="3941246"/>
            <a:chExt cx="908165" cy="90816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6683" y="3941246"/>
              <a:ext cx="908165" cy="9081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5231" y="4976861"/>
            <a:ext cx="878375" cy="878375"/>
            <a:chOff x="965231" y="4976861"/>
            <a:chExt cx="878375" cy="8783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5231" y="4976861"/>
              <a:ext cx="878375" cy="8783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1963" y="6996142"/>
            <a:ext cx="933362" cy="933362"/>
            <a:chOff x="931963" y="6996142"/>
            <a:chExt cx="933362" cy="93336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963" y="6996142"/>
              <a:ext cx="933362" cy="93336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2659" y="8039022"/>
            <a:ext cx="896933" cy="896933"/>
            <a:chOff x="932659" y="8039022"/>
            <a:chExt cx="896933" cy="89693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2659" y="8039022"/>
              <a:ext cx="896933" cy="8969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3391" y="5940599"/>
            <a:ext cx="986696" cy="986696"/>
            <a:chOff x="913391" y="5940599"/>
            <a:chExt cx="986696" cy="9866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391" y="5940599"/>
              <a:ext cx="986696" cy="98669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88209" y="4035140"/>
            <a:ext cx="1515772" cy="89362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372714" y="5035219"/>
            <a:ext cx="1751429" cy="89362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17637" y="6069199"/>
            <a:ext cx="1522801" cy="89362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290095" y="7081990"/>
            <a:ext cx="1977982" cy="89362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82009" y="8099457"/>
            <a:ext cx="1535096" cy="88410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23619" y="2553736"/>
            <a:ext cx="3432796" cy="669043"/>
            <a:chOff x="1023619" y="2553736"/>
            <a:chExt cx="3432796" cy="6690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3619" y="2553736"/>
              <a:ext cx="3432796" cy="6690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080338" y="881458"/>
            <a:ext cx="6648074" cy="3079112"/>
            <a:chOff x="6080338" y="881458"/>
            <a:chExt cx="6648074" cy="307911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0338" y="881458"/>
              <a:ext cx="6648074" cy="307911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 rot="-5400000">
            <a:off x="16208071" y="7167461"/>
            <a:ext cx="3442462" cy="4291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966056" y="3222779"/>
            <a:ext cx="7085050" cy="6938902"/>
            <a:chOff x="9966056" y="3222779"/>
            <a:chExt cx="7085050" cy="693890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66056" y="3222779"/>
              <a:ext cx="7085050" cy="6938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41" y="-80922"/>
            <a:ext cx="5714516" cy="10595208"/>
            <a:chOff x="-117241" y="-80922"/>
            <a:chExt cx="5714516" cy="10595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241" y="-80922"/>
              <a:ext cx="5714516" cy="10595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2509" y="9664948"/>
            <a:ext cx="2694766" cy="113789"/>
            <a:chOff x="2902509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509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66532" y="9702546"/>
            <a:ext cx="3168883" cy="37730"/>
            <a:chOff x="-266532" y="9702546"/>
            <a:chExt cx="3168883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532" y="9702546"/>
              <a:ext cx="3168883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7307" y="716717"/>
            <a:ext cx="1715944" cy="7754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6371303" y="7686079"/>
            <a:ext cx="2650567" cy="4291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18894" y="1052624"/>
            <a:ext cx="3517801" cy="173374"/>
            <a:chOff x="13818894" y="1052624"/>
            <a:chExt cx="3517801" cy="1733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18894" y="1052624"/>
              <a:ext cx="3517801" cy="17337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61809" y="1181485"/>
            <a:ext cx="452649" cy="49204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87528" y="1882090"/>
            <a:ext cx="4029275" cy="9266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88212" y="4550174"/>
            <a:ext cx="1465696" cy="8364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04507" y="5750859"/>
            <a:ext cx="1738487" cy="8364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4239" y="2553736"/>
            <a:ext cx="2716790" cy="613965"/>
            <a:chOff x="1464239" y="2553736"/>
            <a:chExt cx="2716790" cy="61396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4239" y="2553736"/>
              <a:ext cx="2716790" cy="6139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5158" y="5627899"/>
            <a:ext cx="927940" cy="1007593"/>
            <a:chOff x="1035158" y="5627899"/>
            <a:chExt cx="927940" cy="10075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5158" y="5627899"/>
              <a:ext cx="927940" cy="10075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5158" y="4488113"/>
            <a:ext cx="927940" cy="927940"/>
            <a:chOff x="1035158" y="4488113"/>
            <a:chExt cx="927940" cy="92794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5158" y="4488113"/>
              <a:ext cx="927940" cy="92794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268885" y="1082866"/>
            <a:ext cx="2396402" cy="101568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5400000">
            <a:off x="16208071" y="7167461"/>
            <a:ext cx="3442462" cy="4291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13125" y="3003382"/>
            <a:ext cx="11023574" cy="6256623"/>
            <a:chOff x="6313125" y="3003382"/>
            <a:chExt cx="11023574" cy="625662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13125" y="3003382"/>
              <a:ext cx="11023574" cy="62566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22618" y="5200144"/>
            <a:ext cx="2977579" cy="1143396"/>
            <a:chOff x="9322618" y="5200144"/>
            <a:chExt cx="2977579" cy="11433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22618" y="5200144"/>
              <a:ext cx="2977579" cy="11433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73172" y="4561999"/>
            <a:ext cx="2282102" cy="560065"/>
            <a:chOff x="10073172" y="4561999"/>
            <a:chExt cx="2282102" cy="56006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73172" y="4561999"/>
              <a:ext cx="2282102" cy="56006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996171" y="4516206"/>
            <a:ext cx="2482270" cy="7818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41" y="-80922"/>
            <a:ext cx="5714516" cy="10595208"/>
            <a:chOff x="-117241" y="-80922"/>
            <a:chExt cx="5714516" cy="10595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241" y="-80922"/>
              <a:ext cx="5714516" cy="10595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2509" y="9664948"/>
            <a:ext cx="2694766" cy="113789"/>
            <a:chOff x="2902509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509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66532" y="9702546"/>
            <a:ext cx="3168883" cy="37730"/>
            <a:chOff x="-266532" y="9702546"/>
            <a:chExt cx="3168883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532" y="9702546"/>
              <a:ext cx="3168883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7307" y="716717"/>
            <a:ext cx="1715944" cy="77545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6371303" y="7686079"/>
            <a:ext cx="2650567" cy="4291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50838" y="1008095"/>
            <a:ext cx="2226582" cy="10201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18894" y="1052624"/>
            <a:ext cx="3517801" cy="173374"/>
            <a:chOff x="13818894" y="1052624"/>
            <a:chExt cx="3517801" cy="1733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18894" y="1052624"/>
              <a:ext cx="3517801" cy="17337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61809" y="1181485"/>
            <a:ext cx="452649" cy="49204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32595" y="2033547"/>
            <a:ext cx="5052551" cy="92664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48593" y="4365859"/>
            <a:ext cx="1222572" cy="78940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29926" y="5609697"/>
            <a:ext cx="1225782" cy="9507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29926" y="6992783"/>
            <a:ext cx="1980725" cy="95077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5400000">
            <a:off x="16208071" y="7167461"/>
            <a:ext cx="3442462" cy="4291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3547" y="2729870"/>
            <a:ext cx="3592940" cy="562149"/>
            <a:chOff x="943547" y="2729870"/>
            <a:chExt cx="3592940" cy="5621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3547" y="2729870"/>
              <a:ext cx="3592940" cy="5621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0216" y="5486930"/>
            <a:ext cx="963104" cy="963104"/>
            <a:chOff x="1180216" y="5486930"/>
            <a:chExt cx="963104" cy="96310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0216" y="5486930"/>
              <a:ext cx="963104" cy="9631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0216" y="6920632"/>
            <a:ext cx="963104" cy="963104"/>
            <a:chOff x="1180216" y="6920632"/>
            <a:chExt cx="963104" cy="96310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0216" y="6920632"/>
              <a:ext cx="963104" cy="9631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0216" y="4146268"/>
            <a:ext cx="963104" cy="963104"/>
            <a:chOff x="1180216" y="4146268"/>
            <a:chExt cx="963104" cy="96310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0216" y="4146268"/>
              <a:ext cx="963104" cy="9631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41307" y="3705474"/>
            <a:ext cx="11335464" cy="3696715"/>
            <a:chOff x="6241307" y="3705474"/>
            <a:chExt cx="11335464" cy="369671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41307" y="3705474"/>
              <a:ext cx="11335464" cy="3696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44573" y="3430124"/>
            <a:ext cx="8976903" cy="5783416"/>
            <a:chOff x="5844573" y="3430124"/>
            <a:chExt cx="8976903" cy="57834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4573" y="3430124"/>
              <a:ext cx="8976903" cy="57834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7307" y="716717"/>
            <a:ext cx="1715944" cy="7754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04413" y="1291897"/>
            <a:ext cx="8704841" cy="1002254"/>
            <a:chOff x="5904413" y="1291897"/>
            <a:chExt cx="8704841" cy="10022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4413" y="1291897"/>
              <a:ext cx="8704841" cy="10022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14806" y="1216961"/>
            <a:ext cx="2560816" cy="1143396"/>
            <a:chOff x="8714806" y="1216961"/>
            <a:chExt cx="2560816" cy="11433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4806" y="1216961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14492" y="840151"/>
            <a:ext cx="1785534" cy="259079"/>
            <a:chOff x="9514492" y="840151"/>
            <a:chExt cx="1785534" cy="2590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14492" y="840151"/>
              <a:ext cx="1785534" cy="25907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32697" y="757294"/>
            <a:ext cx="2339642" cy="53046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55936" y="3083415"/>
            <a:ext cx="2367306" cy="10427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87007" y="3106730"/>
            <a:ext cx="3298227" cy="162553"/>
            <a:chOff x="887007" y="3106730"/>
            <a:chExt cx="3298227" cy="1625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7007" y="3106730"/>
              <a:ext cx="3298227" cy="1625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3522" y="3227551"/>
            <a:ext cx="598968" cy="46133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823" y="3883800"/>
            <a:ext cx="4288898" cy="5890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559760" y="1215707"/>
            <a:ext cx="2560816" cy="1143396"/>
            <a:chOff x="10559760" y="1215707"/>
            <a:chExt cx="2560816" cy="11433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59760" y="1215707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67075" y="2413084"/>
            <a:ext cx="1923350" cy="259079"/>
            <a:chOff x="11167075" y="2413084"/>
            <a:chExt cx="1923350" cy="259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67075" y="2413084"/>
              <a:ext cx="1923350" cy="2590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37525" y="2339763"/>
            <a:ext cx="2308661" cy="53046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391077" y="1391677"/>
            <a:ext cx="2560816" cy="1143396"/>
            <a:chOff x="5391077" y="1391677"/>
            <a:chExt cx="2560816" cy="11433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1077" y="1391677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91077" y="2602823"/>
            <a:ext cx="1785534" cy="259079"/>
            <a:chOff x="5391077" y="2602823"/>
            <a:chExt cx="1785534" cy="25907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91077" y="2602823"/>
              <a:ext cx="1785534" cy="25907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819735" y="2437649"/>
            <a:ext cx="2488213" cy="63836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16281" y="7037293"/>
            <a:ext cx="3265714" cy="1480554"/>
            <a:chOff x="11116281" y="7037293"/>
            <a:chExt cx="3265714" cy="148055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116281" y="7374451"/>
              <a:ext cx="3265714" cy="1143396"/>
              <a:chOff x="11116281" y="7374451"/>
              <a:chExt cx="3265714" cy="114339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116281" y="7374451"/>
                <a:ext cx="3265714" cy="114339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824624" y="7037293"/>
              <a:ext cx="2557371" cy="259079"/>
              <a:chOff x="11824624" y="7037293"/>
              <a:chExt cx="2557371" cy="25907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824624" y="7037293"/>
                <a:ext cx="2557371" cy="259079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625163" y="6968418"/>
              <a:ext cx="2925880" cy="5304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333024" y="5820182"/>
            <a:ext cx="2529833" cy="1143396"/>
            <a:chOff x="10333024" y="5820182"/>
            <a:chExt cx="2529833" cy="114339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33024" y="5820182"/>
              <a:ext cx="2529833" cy="114339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083578" y="5483024"/>
            <a:ext cx="1682380" cy="259079"/>
            <a:chOff x="11083578" y="5483024"/>
            <a:chExt cx="1682380" cy="25907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83578" y="5483024"/>
              <a:ext cx="1682380" cy="259079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800533" y="5407802"/>
            <a:ext cx="2138527" cy="53046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 rot="-5400000">
            <a:off x="16208076" y="7167456"/>
            <a:ext cx="3442462" cy="42919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67175" y="3173260"/>
            <a:ext cx="10096422" cy="6297145"/>
            <a:chOff x="5667175" y="3173260"/>
            <a:chExt cx="10096422" cy="6297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7175" y="3173260"/>
              <a:ext cx="10096422" cy="6297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18061" y="1527963"/>
            <a:ext cx="10496238" cy="1302593"/>
            <a:chOff x="5518061" y="1527963"/>
            <a:chExt cx="10496238" cy="1302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8061" y="1527963"/>
              <a:ext cx="10496238" cy="1302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7307" y="716717"/>
            <a:ext cx="1715944" cy="7754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95053" y="3083415"/>
            <a:ext cx="2308763" cy="10427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7007" y="3106730"/>
            <a:ext cx="3298227" cy="162553"/>
            <a:chOff x="887007" y="3106730"/>
            <a:chExt cx="3298227" cy="1625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007" y="3106730"/>
              <a:ext cx="3298227" cy="1625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3522" y="3227551"/>
            <a:ext cx="598968" cy="4613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7699" y="4217134"/>
            <a:ext cx="3875851" cy="11473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47433" y="8559150"/>
            <a:ext cx="2560816" cy="1143396"/>
            <a:chOff x="11547433" y="8559150"/>
            <a:chExt cx="2560816" cy="11433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47433" y="8559150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54748" y="8213670"/>
            <a:ext cx="1923350" cy="259079"/>
            <a:chOff x="12154748" y="8213670"/>
            <a:chExt cx="1923350" cy="2590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54748" y="8213670"/>
              <a:ext cx="1923350" cy="25907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91725" y="8140344"/>
            <a:ext cx="2142184" cy="53048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82513" y="1035863"/>
            <a:ext cx="3265714" cy="1143396"/>
            <a:chOff x="9082513" y="1035863"/>
            <a:chExt cx="3265714" cy="11433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82513" y="1035863"/>
              <a:ext cx="3265714" cy="1143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90856" y="698705"/>
            <a:ext cx="2557371" cy="259079"/>
            <a:chOff x="9790856" y="698705"/>
            <a:chExt cx="2557371" cy="25907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90856" y="698705"/>
              <a:ext cx="2557371" cy="25907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71684" y="569842"/>
            <a:ext cx="3547565" cy="54282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08992" y="3628230"/>
            <a:ext cx="2196242" cy="58829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5400000">
            <a:off x="16208076" y="7167456"/>
            <a:ext cx="3442462" cy="42919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0471" y="4045504"/>
            <a:ext cx="6761724" cy="5133341"/>
            <a:chOff x="1490471" y="4045504"/>
            <a:chExt cx="6761724" cy="51333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0471" y="4045504"/>
              <a:ext cx="6761724" cy="5133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4497" y="2871832"/>
            <a:ext cx="3971429" cy="889389"/>
            <a:chOff x="1884497" y="2871832"/>
            <a:chExt cx="3971429" cy="889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84497" y="2871832"/>
              <a:ext cx="3968363" cy="505772"/>
              <a:chOff x="1884497" y="2871832"/>
              <a:chExt cx="3968363" cy="5057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84497" y="2871832"/>
                <a:ext cx="3968363" cy="5057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84497" y="3323126"/>
              <a:ext cx="3968363" cy="436799"/>
              <a:chOff x="1884497" y="3323126"/>
              <a:chExt cx="3968363" cy="4367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84497" y="3323126"/>
                <a:ext cx="3968363" cy="43679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48065" y="966512"/>
            <a:ext cx="3868387" cy="112059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378684" y="1011655"/>
            <a:ext cx="3528346" cy="173894"/>
            <a:chOff x="7378684" y="1011655"/>
            <a:chExt cx="3528346" cy="1738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8684" y="1011655"/>
              <a:ext cx="3528346" cy="17389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40945" y="1810183"/>
            <a:ext cx="6402345" cy="92828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9716" y="622003"/>
            <a:ext cx="2668954" cy="93992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6300080" y="7075461"/>
            <a:ext cx="3258452" cy="42919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81341" y="3180232"/>
            <a:ext cx="2562352" cy="1292879"/>
            <a:chOff x="5681341" y="3180232"/>
            <a:chExt cx="2562352" cy="12928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81341" y="3180232"/>
              <a:ext cx="2562352" cy="12928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19189" y="2802981"/>
            <a:ext cx="1924504" cy="289040"/>
            <a:chOff x="6319189" y="2802981"/>
            <a:chExt cx="1924504" cy="28904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319189" y="2812501"/>
              <a:ext cx="1924504" cy="259079"/>
              <a:chOff x="6319189" y="2812501"/>
              <a:chExt cx="1924504" cy="25907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319189" y="2812501"/>
                <a:ext cx="1924504" cy="25907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4354" y="2738221"/>
              <a:ext cx="1954937" cy="5371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51488" y="7763978"/>
            <a:ext cx="6171429" cy="914286"/>
            <a:chOff x="10551488" y="7763978"/>
            <a:chExt cx="6171429" cy="91428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51488" y="7763978"/>
              <a:ext cx="6171429" cy="9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48942" y="5634526"/>
            <a:ext cx="3008793" cy="1517632"/>
            <a:chOff x="12048942" y="5634526"/>
            <a:chExt cx="3008793" cy="151763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48942" y="5634526"/>
              <a:ext cx="3008793" cy="151763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48942" y="3494282"/>
            <a:ext cx="2981254" cy="1102443"/>
            <a:chOff x="12048942" y="3494282"/>
            <a:chExt cx="2981254" cy="11024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48942" y="3494282"/>
              <a:ext cx="2981254" cy="11024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21818" y="3761221"/>
            <a:ext cx="2898544" cy="1252039"/>
            <a:chOff x="10021818" y="3761221"/>
            <a:chExt cx="2898544" cy="125203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21818" y="3761221"/>
              <a:ext cx="2898544" cy="125203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989335" y="5142857"/>
            <a:ext cx="2280863" cy="279910"/>
            <a:chOff x="9989335" y="5142857"/>
            <a:chExt cx="2280863" cy="27991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989335" y="5152074"/>
              <a:ext cx="2280844" cy="250895"/>
              <a:chOff x="9989335" y="5152074"/>
              <a:chExt cx="2280844" cy="25089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989335" y="5152074"/>
                <a:ext cx="2280844" cy="250895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00683" y="5071845"/>
              <a:ext cx="3033180" cy="513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54841" y="-1224165"/>
            <a:ext cx="2586695" cy="4142579"/>
            <a:chOff x="15554841" y="-1224165"/>
            <a:chExt cx="2586695" cy="4142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940000">
              <a:off x="15554841" y="-1224165"/>
              <a:ext cx="2586695" cy="4142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3639" y="3037610"/>
            <a:ext cx="516430" cy="516430"/>
            <a:chOff x="543639" y="3037610"/>
            <a:chExt cx="516430" cy="516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639" y="3037610"/>
              <a:ext cx="516430" cy="516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0510" y="3554040"/>
            <a:ext cx="259119" cy="359204"/>
            <a:chOff x="930510" y="3554040"/>
            <a:chExt cx="259119" cy="3592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510" y="3554040"/>
              <a:ext cx="259119" cy="359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6188752" y="7434399"/>
            <a:ext cx="3481100" cy="4292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7221" y="2934546"/>
            <a:ext cx="6067669" cy="37730"/>
            <a:chOff x="14837221" y="2934546"/>
            <a:chExt cx="6067669" cy="377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837221" y="2934546"/>
              <a:ext cx="6067669" cy="377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58642" y="9962288"/>
            <a:ext cx="3024826" cy="37730"/>
            <a:chOff x="16358642" y="9962288"/>
            <a:chExt cx="3024826" cy="377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6358642" y="9962288"/>
              <a:ext cx="3024826" cy="377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511449" y="1924908"/>
            <a:ext cx="259119" cy="359204"/>
            <a:chOff x="17511449" y="1924908"/>
            <a:chExt cx="259119" cy="3592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11449" y="1924908"/>
              <a:ext cx="259119" cy="3592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901045" y="1509510"/>
            <a:ext cx="516430" cy="516430"/>
            <a:chOff x="16901045" y="1509510"/>
            <a:chExt cx="516430" cy="5164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01045" y="1509510"/>
              <a:ext cx="516430" cy="5164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73373" y="1490238"/>
            <a:ext cx="259119" cy="359204"/>
            <a:chOff x="373373" y="1490238"/>
            <a:chExt cx="259119" cy="3592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3373" y="1490238"/>
              <a:ext cx="259119" cy="3592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4151" y="1875274"/>
            <a:ext cx="516430" cy="516430"/>
            <a:chOff x="654151" y="1875274"/>
            <a:chExt cx="516430" cy="51643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4151" y="1875274"/>
              <a:ext cx="516430" cy="5164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3885" y="-166717"/>
            <a:ext cx="16756076" cy="9623844"/>
            <a:chOff x="483885" y="-166717"/>
            <a:chExt cx="16756076" cy="962384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-4309172" y="4626340"/>
              <a:ext cx="9623844" cy="37730"/>
              <a:chOff x="-4309172" y="4626340"/>
              <a:chExt cx="9623844" cy="3773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-4309172" y="4626340"/>
                <a:ext cx="9623844" cy="37730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7051351" y="663081"/>
              <a:ext cx="32388417" cy="849659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5316566" y="4836009"/>
              <a:ext cx="4154641" cy="58752"/>
              <a:chOff x="5316566" y="4836009"/>
              <a:chExt cx="4154641" cy="5875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5316566" y="4836009"/>
                <a:ext cx="4154641" cy="5875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80247" y="4845079"/>
              <a:ext cx="4172782" cy="58752"/>
              <a:chOff x="380247" y="4845079"/>
              <a:chExt cx="4172782" cy="5875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380247" y="4845079"/>
                <a:ext cx="4172782" cy="5875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45753" y="3573088"/>
              <a:ext cx="16194208" cy="58752"/>
              <a:chOff x="1045753" y="3573088"/>
              <a:chExt cx="16194208" cy="5875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5753" y="3573088"/>
                <a:ext cx="16194208" cy="58752"/>
              </a:xfrm>
              <a:prstGeom prst="rect">
                <a:avLst/>
              </a:prstGeom>
            </p:spPr>
          </p:pic>
        </p:grpSp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07554" y="1441522"/>
            <a:ext cx="5268877" cy="84909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915" y="187705"/>
            <a:ext cx="2429098" cy="10211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6450010" y="6925436"/>
            <a:ext cx="2968910" cy="4291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5413" y="826139"/>
            <a:ext cx="516430" cy="516430"/>
            <a:chOff x="735413" y="826139"/>
            <a:chExt cx="516430" cy="5164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413" y="826139"/>
              <a:ext cx="516430" cy="516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3373" y="1566429"/>
            <a:ext cx="259119" cy="359204"/>
            <a:chOff x="373373" y="1566429"/>
            <a:chExt cx="259119" cy="3592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3373" y="156642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48303" y="-1096217"/>
            <a:ext cx="2433516" cy="3897264"/>
            <a:chOff x="15648303" y="-1096217"/>
            <a:chExt cx="2433516" cy="38972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4940000">
              <a:off x="15648303" y="-1096217"/>
              <a:ext cx="2433516" cy="38972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65018" y="2002850"/>
            <a:ext cx="7118256" cy="7118256"/>
            <a:chOff x="12665018" y="2002850"/>
            <a:chExt cx="7118256" cy="71182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65018" y="2002850"/>
              <a:ext cx="7118256" cy="71182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57710" y="2002850"/>
            <a:ext cx="7118256" cy="7118256"/>
            <a:chOff x="2657710" y="2002850"/>
            <a:chExt cx="7118256" cy="71182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7710" y="2002850"/>
              <a:ext cx="7118256" cy="711825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26988" y="4550100"/>
            <a:ext cx="5261573" cy="224547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62275" y="6587026"/>
            <a:ext cx="1644289" cy="7786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85078" y="3919440"/>
            <a:ext cx="4029127" cy="249385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2722127" y="1925633"/>
            <a:ext cx="7118256" cy="7118256"/>
            <a:chOff x="-2722127" y="1925633"/>
            <a:chExt cx="7118256" cy="71182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722127" y="1925633"/>
              <a:ext cx="7118256" cy="71182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4309172" y="4607292"/>
            <a:ext cx="9623844" cy="37730"/>
            <a:chOff x="-4309172" y="4607292"/>
            <a:chExt cx="9623844" cy="3773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4309172" y="4607292"/>
              <a:ext cx="9623844" cy="377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769028" y="8806839"/>
            <a:ext cx="893042" cy="726096"/>
            <a:chOff x="16769028" y="8806839"/>
            <a:chExt cx="893042" cy="72609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6769028" y="9079318"/>
              <a:ext cx="893042" cy="453617"/>
              <a:chOff x="16769028" y="9079318"/>
              <a:chExt cx="893042" cy="45361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769028" y="9079318"/>
                <a:ext cx="893042" cy="45361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769028" y="8806839"/>
              <a:ext cx="893042" cy="453617"/>
              <a:chOff x="16769028" y="8806839"/>
              <a:chExt cx="893042" cy="45361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6769028" y="8806839"/>
                <a:ext cx="893042" cy="4536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41" y="-80922"/>
            <a:ext cx="5714516" cy="10595208"/>
            <a:chOff x="-117241" y="-80922"/>
            <a:chExt cx="5714516" cy="10595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241" y="-80922"/>
              <a:ext cx="5714516" cy="10595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2509" y="9664948"/>
            <a:ext cx="2694766" cy="113789"/>
            <a:chOff x="2902509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509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66532" y="9702546"/>
            <a:ext cx="3168883" cy="37730"/>
            <a:chOff x="-266532" y="9702546"/>
            <a:chExt cx="3168883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532" y="9702546"/>
              <a:ext cx="3168883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55581" y="4486076"/>
            <a:ext cx="3338721" cy="10444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25647" y="4522222"/>
            <a:ext cx="3528346" cy="173894"/>
            <a:chOff x="1125647" y="4522222"/>
            <a:chExt cx="3528346" cy="1738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5647" y="4522222"/>
              <a:ext cx="3528346" cy="17389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96637" y="5354258"/>
            <a:ext cx="5196793" cy="62967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6244366" y="7131071"/>
            <a:ext cx="3369881" cy="4291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7467" y="4688810"/>
            <a:ext cx="454000" cy="4935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745999" y="1067043"/>
            <a:ext cx="4275826" cy="4836867"/>
            <a:chOff x="12745999" y="1067043"/>
            <a:chExt cx="4275826" cy="48368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45999" y="1067043"/>
              <a:ext cx="4275826" cy="48368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7619" y="4073598"/>
            <a:ext cx="5725932" cy="5155755"/>
            <a:chOff x="6247619" y="4073598"/>
            <a:chExt cx="5725932" cy="51557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7619" y="4073598"/>
              <a:ext cx="5725932" cy="515575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9354" y="913545"/>
            <a:ext cx="3086297" cy="775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241" y="-80922"/>
            <a:ext cx="5714516" cy="10595208"/>
            <a:chOff x="-117241" y="-80922"/>
            <a:chExt cx="5714516" cy="10595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241" y="-80922"/>
              <a:ext cx="5714516" cy="10595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275" y="467658"/>
            <a:ext cx="13065276" cy="37730"/>
            <a:chOff x="5597275" y="467658"/>
            <a:chExt cx="13065276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275" y="467658"/>
              <a:ext cx="13065276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2509" y="9664948"/>
            <a:ext cx="2694766" cy="113789"/>
            <a:chOff x="2902509" y="9664948"/>
            <a:chExt cx="2694766" cy="1137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509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66532" y="9702546"/>
            <a:ext cx="3168883" cy="37730"/>
            <a:chOff x="-266532" y="9702546"/>
            <a:chExt cx="3168883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532" y="9702546"/>
              <a:ext cx="3168883" cy="37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10093" y="467658"/>
            <a:ext cx="987182" cy="37730"/>
            <a:chOff x="4610093" y="467658"/>
            <a:chExt cx="987182" cy="37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3" y="467658"/>
              <a:ext cx="987182" cy="377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2791" y="4498172"/>
            <a:ext cx="2319216" cy="105395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6223201" y="7152245"/>
            <a:ext cx="3422529" cy="4291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45786" y="881458"/>
            <a:ext cx="6536084" cy="3975627"/>
            <a:chOff x="5945786" y="881458"/>
            <a:chExt cx="6536084" cy="39756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5786" y="881458"/>
              <a:ext cx="6536084" cy="39756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45786" y="5130159"/>
            <a:ext cx="6536084" cy="4324521"/>
            <a:chOff x="5945786" y="5130159"/>
            <a:chExt cx="6536084" cy="43245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5786" y="5130159"/>
              <a:ext cx="6536084" cy="432452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53211" y="6269925"/>
            <a:ext cx="4702326" cy="98347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92468" y="2132440"/>
            <a:ext cx="5001593" cy="6296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25647" y="4522222"/>
            <a:ext cx="3528346" cy="173894"/>
            <a:chOff x="1125647" y="4522222"/>
            <a:chExt cx="3528346" cy="17389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5647" y="4522222"/>
              <a:ext cx="3528346" cy="17389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5316" y="5326668"/>
            <a:ext cx="4554831" cy="98347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7467" y="4688810"/>
            <a:ext cx="454000" cy="49351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2392" y="654431"/>
            <a:ext cx="1788307" cy="785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033" y="3159213"/>
            <a:ext cx="7250405" cy="4786854"/>
            <a:chOff x="842033" y="3159213"/>
            <a:chExt cx="7250405" cy="47868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033" y="3159213"/>
              <a:ext cx="7250405" cy="47868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90315" y="969353"/>
            <a:ext cx="3863206" cy="11355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58507" y="1051755"/>
            <a:ext cx="3528346" cy="173894"/>
            <a:chOff x="6858507" y="1051755"/>
            <a:chExt cx="3528346" cy="1738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8507" y="1051755"/>
              <a:ext cx="3528346" cy="1738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1291" y="1181001"/>
            <a:ext cx="454000" cy="4935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05034" y="1810179"/>
            <a:ext cx="6165621" cy="92828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9620" y="716717"/>
            <a:ext cx="2553220" cy="77544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64229" y="3945507"/>
            <a:ext cx="2562352" cy="1607133"/>
            <a:chOff x="364229" y="3945507"/>
            <a:chExt cx="2562352" cy="160713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64229" y="4259762"/>
              <a:ext cx="2562352" cy="1292879"/>
              <a:chOff x="364229" y="4259762"/>
              <a:chExt cx="2562352" cy="12928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64229" y="4259762"/>
                <a:ext cx="2562352" cy="129287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97689" y="3964558"/>
              <a:ext cx="1786604" cy="259079"/>
              <a:chOff x="397689" y="3964558"/>
              <a:chExt cx="1786604" cy="25907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97689" y="3964558"/>
                <a:ext cx="1786604" cy="259079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74" y="3872175"/>
              <a:ext cx="2341127" cy="5304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580310" y="5142857"/>
            <a:ext cx="2562352" cy="1646882"/>
            <a:chOff x="4580310" y="5142857"/>
            <a:chExt cx="2562352" cy="164688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580310" y="5142857"/>
              <a:ext cx="2562352" cy="1292879"/>
              <a:chOff x="4580310" y="5142857"/>
              <a:chExt cx="2562352" cy="129287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580310" y="5142857"/>
                <a:ext cx="2562352" cy="129287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187989" y="6510213"/>
              <a:ext cx="1924504" cy="259079"/>
              <a:chOff x="5187989" y="6510213"/>
              <a:chExt cx="1924504" cy="25907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187989" y="6510213"/>
                <a:ext cx="1924504" cy="25907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35146" y="6427367"/>
              <a:ext cx="1932956" cy="53046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6300080" y="7075461"/>
            <a:ext cx="3258452" cy="42919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022963" y="8474030"/>
            <a:ext cx="3324425" cy="102336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02249" y="8467906"/>
            <a:ext cx="3614663" cy="100888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629636" y="5029787"/>
            <a:ext cx="745741" cy="745741"/>
            <a:chOff x="8629636" y="5029787"/>
            <a:chExt cx="745741" cy="7457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29636" y="5029787"/>
              <a:ext cx="745741" cy="74574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955883" y="3145444"/>
            <a:ext cx="7223073" cy="4800624"/>
            <a:chOff x="9955883" y="3145444"/>
            <a:chExt cx="7223073" cy="480062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55883" y="3145444"/>
              <a:ext cx="7223073" cy="480062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607851" y="2506733"/>
            <a:ext cx="2564151" cy="1644208"/>
            <a:chOff x="10607851" y="2506733"/>
            <a:chExt cx="2564151" cy="164420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607851" y="2858063"/>
              <a:ext cx="2562352" cy="1292879"/>
              <a:chOff x="10607851" y="2858063"/>
              <a:chExt cx="2562352" cy="129287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607851" y="2858063"/>
                <a:ext cx="2562352" cy="129287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247499" y="2516246"/>
              <a:ext cx="1924504" cy="259079"/>
              <a:chOff x="11247499" y="2516246"/>
              <a:chExt cx="1924504" cy="25907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247499" y="2516246"/>
                <a:ext cx="1924504" cy="259079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00849" y="2433402"/>
              <a:ext cx="2226899" cy="53046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134397" y="4095419"/>
            <a:ext cx="2564151" cy="1644207"/>
            <a:chOff x="14134397" y="4095419"/>
            <a:chExt cx="2564151" cy="164420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4134397" y="4446748"/>
              <a:ext cx="2562352" cy="1292879"/>
              <a:chOff x="14134397" y="4446748"/>
              <a:chExt cx="2562352" cy="129287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4134397" y="4446748"/>
                <a:ext cx="2562352" cy="129287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774045" y="4104931"/>
              <a:ext cx="1924504" cy="259079"/>
              <a:chOff x="14774045" y="4104931"/>
              <a:chExt cx="1924504" cy="259079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774045" y="4104931"/>
                <a:ext cx="1924504" cy="259079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338935" y="4022087"/>
              <a:ext cx="2415261" cy="53046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134397" y="5552640"/>
            <a:ext cx="2562352" cy="1292879"/>
            <a:chOff x="14134397" y="5552640"/>
            <a:chExt cx="2562352" cy="129287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134397" y="5552640"/>
              <a:ext cx="2562352" cy="129287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704503" y="6937648"/>
            <a:ext cx="1924504" cy="259079"/>
            <a:chOff x="14704503" y="6937648"/>
            <a:chExt cx="1924504" cy="25907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704503" y="6937648"/>
              <a:ext cx="1924504" cy="259079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563249" y="6863382"/>
            <a:ext cx="2121442" cy="5371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07238" y="3049058"/>
            <a:ext cx="10030885" cy="6256269"/>
            <a:chOff x="3607238" y="3049058"/>
            <a:chExt cx="10030885" cy="62562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7238" y="3049058"/>
              <a:ext cx="10030885" cy="62562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08791" y="1006077"/>
            <a:ext cx="4229777" cy="10920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58507" y="1051755"/>
            <a:ext cx="3528346" cy="173894"/>
            <a:chOff x="6858507" y="1051755"/>
            <a:chExt cx="3528346" cy="1738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8507" y="1051755"/>
              <a:ext cx="3528346" cy="1738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1295" y="1181000"/>
            <a:ext cx="454000" cy="4935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0230" y="1810183"/>
            <a:ext cx="6006269" cy="122690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9620" y="716717"/>
            <a:ext cx="2553220" cy="77544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6300080" y="7075461"/>
            <a:ext cx="3258452" cy="4291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15968" y="4086672"/>
            <a:ext cx="2564151" cy="1644212"/>
            <a:chOff x="10715968" y="4086672"/>
            <a:chExt cx="2564151" cy="164421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715968" y="4438005"/>
              <a:ext cx="2562352" cy="1292879"/>
              <a:chOff x="10715968" y="4438005"/>
              <a:chExt cx="2562352" cy="129287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715968" y="4438005"/>
                <a:ext cx="2562352" cy="129287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355616" y="4096188"/>
              <a:ext cx="1924504" cy="259079"/>
              <a:chOff x="11355616" y="4096188"/>
              <a:chExt cx="1924504" cy="25907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355616" y="4096188"/>
                <a:ext cx="1924504" cy="259079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08941" y="4013340"/>
              <a:ext cx="2218889" cy="5304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10093" y="6556578"/>
            <a:ext cx="2562352" cy="1292879"/>
            <a:chOff x="4610093" y="6556578"/>
            <a:chExt cx="2562352" cy="129287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0093" y="6556578"/>
              <a:ext cx="2562352" cy="12928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80199" y="7941586"/>
            <a:ext cx="1924504" cy="259079"/>
            <a:chOff x="5180199" y="7941586"/>
            <a:chExt cx="1924504" cy="2590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80199" y="7941586"/>
              <a:ext cx="1924504" cy="25907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53411" y="7867325"/>
            <a:ext cx="1903146" cy="5371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5753" y="1077268"/>
            <a:ext cx="3771663" cy="10315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58507" y="1051755"/>
            <a:ext cx="3528346" cy="173894"/>
            <a:chOff x="6858507" y="1051755"/>
            <a:chExt cx="3528346" cy="1738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58507" y="1051755"/>
              <a:ext cx="3528346" cy="17389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1295" y="1181000"/>
            <a:ext cx="454000" cy="4935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75659" y="1819621"/>
            <a:ext cx="7196650" cy="9577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9620" y="716717"/>
            <a:ext cx="2553220" cy="7754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6300080" y="7075461"/>
            <a:ext cx="3258452" cy="4291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83286" y="5807254"/>
            <a:ext cx="4258889" cy="2511538"/>
            <a:chOff x="11983286" y="5807254"/>
            <a:chExt cx="4258889" cy="25115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83286" y="5807254"/>
              <a:ext cx="4258889" cy="25115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87358" y="5002050"/>
            <a:ext cx="2898544" cy="1651774"/>
            <a:chOff x="12887358" y="5002050"/>
            <a:chExt cx="2898544" cy="165177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887358" y="5401784"/>
              <a:ext cx="2898544" cy="1252039"/>
              <a:chOff x="12887358" y="5401784"/>
              <a:chExt cx="2898544" cy="125203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87358" y="5401784"/>
                <a:ext cx="2898544" cy="125203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887358" y="5011262"/>
              <a:ext cx="2280844" cy="250895"/>
              <a:chOff x="12887358" y="5011262"/>
              <a:chExt cx="2280844" cy="25089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887358" y="5011262"/>
                <a:ext cx="2280844" cy="25089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01879" y="4931037"/>
              <a:ext cx="2629875" cy="5137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5189" y="3505195"/>
            <a:ext cx="8056988" cy="5025149"/>
            <a:chOff x="1205189" y="3505195"/>
            <a:chExt cx="8056988" cy="502514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5189" y="3505195"/>
              <a:ext cx="8056988" cy="50251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41966" y="3080742"/>
            <a:ext cx="2562352" cy="1721228"/>
            <a:chOff x="8641966" y="3080742"/>
            <a:chExt cx="2562352" cy="172122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641966" y="3080742"/>
              <a:ext cx="2562352" cy="1292879"/>
              <a:chOff x="8641966" y="3080742"/>
              <a:chExt cx="2562352" cy="129287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641966" y="3080742"/>
                <a:ext cx="2562352" cy="12928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256652" y="4542891"/>
              <a:ext cx="1924504" cy="259079"/>
              <a:chOff x="9256652" y="4542891"/>
              <a:chExt cx="1924504" cy="25907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256652" y="4542891"/>
                <a:ext cx="1924504" cy="25907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87864" y="4426331"/>
              <a:ext cx="2230276" cy="552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06556" y="1025424"/>
            <a:ext cx="11224375" cy="7000650"/>
            <a:chOff x="3706556" y="1025424"/>
            <a:chExt cx="11224375" cy="7000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6556" y="1025424"/>
              <a:ext cx="11224375" cy="7000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65031" y="8189270"/>
            <a:ext cx="3127943" cy="9075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6858" y="8221121"/>
            <a:ext cx="2969983" cy="146375"/>
            <a:chOff x="1706858" y="8221121"/>
            <a:chExt cx="2969983" cy="1463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6858" y="8221121"/>
              <a:ext cx="2969983" cy="14637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24621" y="8189270"/>
            <a:ext cx="2234762" cy="9075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00843" y="8221121"/>
            <a:ext cx="2969983" cy="146375"/>
            <a:chOff x="5600843" y="8221121"/>
            <a:chExt cx="2969983" cy="1463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843" y="8221121"/>
              <a:ext cx="2969983" cy="14637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92098" y="8189270"/>
            <a:ext cx="1583029" cy="9075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564557" y="8221121"/>
            <a:ext cx="2969983" cy="146375"/>
            <a:chOff x="9564557" y="8221121"/>
            <a:chExt cx="2969983" cy="1463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64557" y="8221121"/>
              <a:ext cx="2969983" cy="14637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58696" y="8329914"/>
            <a:ext cx="382151" cy="41541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52681" y="8329914"/>
            <a:ext cx="382151" cy="41541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16388" y="8329914"/>
            <a:ext cx="382161" cy="41541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89389" y="8920851"/>
            <a:ext cx="3250927" cy="78182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65455" y="8920851"/>
            <a:ext cx="3675537" cy="78182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09398" y="8920851"/>
            <a:ext cx="3495490" cy="78182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933903" y="3803767"/>
            <a:ext cx="2560816" cy="1143396"/>
            <a:chOff x="4933903" y="3803767"/>
            <a:chExt cx="2560816" cy="11433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33903" y="3803767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05419" y="2553872"/>
            <a:ext cx="2588355" cy="1520211"/>
            <a:chOff x="5405419" y="2553872"/>
            <a:chExt cx="2588355" cy="152021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405419" y="2930688"/>
              <a:ext cx="2560816" cy="1143396"/>
              <a:chOff x="5405419" y="2930688"/>
              <a:chExt cx="2560816" cy="114339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405419" y="2930688"/>
                <a:ext cx="2560816" cy="114339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205105" y="2553878"/>
              <a:ext cx="1785534" cy="259079"/>
              <a:chOff x="6205105" y="2553878"/>
              <a:chExt cx="1785534" cy="25907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205105" y="2553878"/>
                <a:ext cx="1785534" cy="25907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28529" y="2480541"/>
              <a:ext cx="2234499" cy="5304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12645" y="4987375"/>
            <a:ext cx="1785534" cy="259079"/>
            <a:chOff x="5712645" y="4987375"/>
            <a:chExt cx="1785534" cy="25907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12645" y="4987375"/>
              <a:ext cx="1785534" cy="25907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502689" y="4914046"/>
            <a:ext cx="2112289" cy="53046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135763" y="4560156"/>
            <a:ext cx="2560816" cy="1143396"/>
            <a:chOff x="2135763" y="4560156"/>
            <a:chExt cx="2560816" cy="114339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35763" y="4560156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44430" y="5771302"/>
            <a:ext cx="1785534" cy="259079"/>
            <a:chOff x="2044430" y="5771302"/>
            <a:chExt cx="1785534" cy="25907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44430" y="5771302"/>
              <a:ext cx="1785534" cy="25907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947638" y="5697972"/>
            <a:ext cx="2016346" cy="53046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48478" y="668584"/>
            <a:ext cx="1606440" cy="79065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-5400000">
            <a:off x="16300080" y="7075461"/>
            <a:ext cx="3258452" cy="42919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648221" y="8180783"/>
            <a:ext cx="1720591" cy="99016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176386" y="8240169"/>
            <a:ext cx="2969983" cy="146375"/>
            <a:chOff x="13176386" y="8240169"/>
            <a:chExt cx="2969983" cy="14637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176386" y="8240169"/>
              <a:ext cx="2969983" cy="146375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128217" y="8329912"/>
            <a:ext cx="382161" cy="41541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579840" y="8939897"/>
            <a:ext cx="3736851" cy="78182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906364" y="5305960"/>
            <a:ext cx="2560816" cy="1143396"/>
            <a:chOff x="4906364" y="5305960"/>
            <a:chExt cx="2560816" cy="114339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06364" y="5305960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685106" y="6489568"/>
            <a:ext cx="1785534" cy="259079"/>
            <a:chOff x="5685106" y="6489568"/>
            <a:chExt cx="1785534" cy="25907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85106" y="6489568"/>
              <a:ext cx="1785534" cy="259079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369916" y="6416240"/>
            <a:ext cx="2217403" cy="5304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EA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20936" y="1697418"/>
            <a:ext cx="11269387" cy="7028724"/>
            <a:chOff x="5620936" y="1697418"/>
            <a:chExt cx="11269387" cy="70287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0936" y="1697418"/>
              <a:ext cx="11269387" cy="70287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32" y="-2502409"/>
            <a:ext cx="4617135" cy="4617135"/>
            <a:chOff x="106032" y="-2502409"/>
            <a:chExt cx="4617135" cy="4617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32" y="-2502409"/>
              <a:ext cx="4617135" cy="461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559" y="255644"/>
            <a:ext cx="3708323" cy="8930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0905" y="4280086"/>
            <a:ext cx="3542263" cy="1831510"/>
            <a:chOff x="1180905" y="4280086"/>
            <a:chExt cx="3542263" cy="18315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2744" y="4234409"/>
              <a:ext cx="3724472" cy="110154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80907" y="4280086"/>
              <a:ext cx="3528346" cy="173894"/>
              <a:chOff x="1180907" y="4280086"/>
              <a:chExt cx="3528346" cy="17389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80907" y="4280086"/>
                <a:ext cx="3528346" cy="17389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3691" y="4409332"/>
              <a:ext cx="454000" cy="49351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1906" y="5112116"/>
              <a:ext cx="4125716" cy="12269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43683" y="7497298"/>
            <a:ext cx="2560816" cy="1143396"/>
            <a:chOff x="10943683" y="7497298"/>
            <a:chExt cx="2560816" cy="11433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43683" y="7497298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43369" y="7187154"/>
            <a:ext cx="1785534" cy="259079"/>
            <a:chOff x="11743369" y="7187154"/>
            <a:chExt cx="1785534" cy="2590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43369" y="7187154"/>
              <a:ext cx="1785534" cy="25907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72940" y="7113821"/>
            <a:ext cx="2528346" cy="53046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27430" y="4404406"/>
            <a:ext cx="2560816" cy="1143396"/>
            <a:chOff x="12527430" y="4404406"/>
            <a:chExt cx="2560816" cy="11433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27430" y="4404406"/>
              <a:ext cx="2560816" cy="11433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134745" y="5601783"/>
            <a:ext cx="1923350" cy="259079"/>
            <a:chOff x="13134745" y="5601783"/>
            <a:chExt cx="1923350" cy="2590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34745" y="5601783"/>
              <a:ext cx="1923350" cy="25907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25014" y="5529646"/>
            <a:ext cx="2797994" cy="53046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48478" y="668584"/>
            <a:ext cx="1606440" cy="7906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484455" y="2747694"/>
            <a:ext cx="2560816" cy="1532392"/>
            <a:chOff x="8484455" y="2747694"/>
            <a:chExt cx="2560816" cy="153239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484455" y="3136690"/>
              <a:ext cx="2560816" cy="1143396"/>
              <a:chOff x="8484455" y="3136690"/>
              <a:chExt cx="2560816" cy="114339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484455" y="3136690"/>
                <a:ext cx="2560816" cy="114339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517895" y="2766746"/>
              <a:ext cx="1785534" cy="259079"/>
              <a:chOff x="8517895" y="2766746"/>
              <a:chExt cx="1785534" cy="25907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517895" y="2766746"/>
                <a:ext cx="1785534" cy="25907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36064" y="2674363"/>
              <a:ext cx="2339642" cy="5304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04499" y="7546275"/>
            <a:ext cx="2256054" cy="1489374"/>
            <a:chOff x="13504499" y="7546275"/>
            <a:chExt cx="2256054" cy="148937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3504499" y="7546275"/>
              <a:ext cx="2256054" cy="1143396"/>
              <a:chOff x="13504499" y="7546275"/>
              <a:chExt cx="2256054" cy="114339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504499" y="7546275"/>
                <a:ext cx="2256054" cy="114339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504499" y="8765659"/>
              <a:ext cx="1785534" cy="259079"/>
              <a:chOff x="13504499" y="8765659"/>
              <a:chExt cx="1785534" cy="25907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504499" y="8765659"/>
                <a:ext cx="1785534" cy="259079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934083" y="8673278"/>
              <a:ext cx="2528375" cy="53046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5400000">
            <a:off x="16300080" y="7075461"/>
            <a:ext cx="3258452" cy="42919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2024-02-01T19:01:31Z</dcterms:created>
  <dcterms:modified xsi:type="dcterms:W3CDTF">2024-02-01T19:01:31Z</dcterms:modified>
</cp:coreProperties>
</file>